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1.xml" ContentType="application/vnd.openxmlformats-officedocument.presentationml.tags+xml"/>
  <Override PartName="/ppt/theme/themeOverride2.xml" ContentType="application/vnd.openxmlformats-officedocument.themeOverride+xml"/>
  <Override PartName="/ppt/notesSlides/notesSlide1.xml" ContentType="application/vnd.openxmlformats-officedocument.presentationml.notesSlide+xml"/>
  <Override PartName="/ppt/theme/themeOverride3.xml" ContentType="application/vnd.openxmlformats-officedocument.themeOverr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sldIdLst>
    <p:sldId id="274" r:id="rId5"/>
    <p:sldId id="307" r:id="rId6"/>
    <p:sldId id="314" r:id="rId7"/>
    <p:sldId id="315" r:id="rId8"/>
    <p:sldId id="308" r:id="rId9"/>
    <p:sldId id="319" r:id="rId10"/>
    <p:sldId id="311" r:id="rId11"/>
    <p:sldId id="320" r:id="rId12"/>
    <p:sldId id="321" r:id="rId13"/>
    <p:sldId id="317" r:id="rId14"/>
    <p:sldId id="316" r:id="rId15"/>
    <p:sldId id="318" r:id="rId16"/>
    <p:sldId id="312" r:id="rId17"/>
    <p:sldId id="31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DD05EB1-8610-4AEF-980A-077FCB423CFB}" v="1186" dt="2023-05-15T16:43:28.9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p:scale>
          <a:sx n="66" d="100"/>
          <a:sy n="66" d="100"/>
        </p:scale>
        <p:origin x="900" y="1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opewell Banda" userId="72ba3bbb9536e414" providerId="LiveId" clId="{8DD05EB1-8610-4AEF-980A-077FCB423CFB}"/>
    <pc:docChg chg="undo custSel addSld modSld">
      <pc:chgData name="Hopewell Banda" userId="72ba3bbb9536e414" providerId="LiveId" clId="{8DD05EB1-8610-4AEF-980A-077FCB423CFB}" dt="2023-05-15T16:44:45.953" v="1460" actId="1076"/>
      <pc:docMkLst>
        <pc:docMk/>
      </pc:docMkLst>
      <pc:sldChg chg="addSp delSp modSp mod modTransition modAnim delDesignElem">
        <pc:chgData name="Hopewell Banda" userId="72ba3bbb9536e414" providerId="LiveId" clId="{8DD05EB1-8610-4AEF-980A-077FCB423CFB}" dt="2023-05-15T16:44:05.707" v="1458" actId="1076"/>
        <pc:sldMkLst>
          <pc:docMk/>
          <pc:sldMk cId="1205248810" sldId="274"/>
        </pc:sldMkLst>
        <pc:spChg chg="mod">
          <ac:chgData name="Hopewell Banda" userId="72ba3bbb9536e414" providerId="LiveId" clId="{8DD05EB1-8610-4AEF-980A-077FCB423CFB}" dt="2023-05-15T15:53:53.196" v="312"/>
          <ac:spMkLst>
            <pc:docMk/>
            <pc:sldMk cId="1205248810" sldId="274"/>
            <ac:spMk id="2" creationId="{1C21E816-31F5-48BB-BD02-D15F2F18B48A}"/>
          </ac:spMkLst>
        </pc:spChg>
        <pc:spChg chg="mod">
          <ac:chgData name="Hopewell Banda" userId="72ba3bbb9536e414" providerId="LiveId" clId="{8DD05EB1-8610-4AEF-980A-077FCB423CFB}" dt="2023-05-15T15:53:53.196" v="312"/>
          <ac:spMkLst>
            <pc:docMk/>
            <pc:sldMk cId="1205248810" sldId="274"/>
            <ac:spMk id="3" creationId="{835D6E6B-3353-491C-A3C6-F278D6CED8B3}"/>
          </ac:spMkLst>
        </pc:spChg>
        <pc:spChg chg="add del mod">
          <ac:chgData name="Hopewell Banda" userId="72ba3bbb9536e414" providerId="LiveId" clId="{8DD05EB1-8610-4AEF-980A-077FCB423CFB}" dt="2023-05-15T15:53:53.196" v="312"/>
          <ac:spMkLst>
            <pc:docMk/>
            <pc:sldMk cId="1205248810" sldId="274"/>
            <ac:spMk id="46" creationId="{B42F6781-EBB2-7FFB-6789-11D07A52D5AA}"/>
          </ac:spMkLst>
        </pc:spChg>
        <pc:spChg chg="add del mod">
          <ac:chgData name="Hopewell Banda" userId="72ba3bbb9536e414" providerId="LiveId" clId="{8DD05EB1-8610-4AEF-980A-077FCB423CFB}" dt="2023-05-15T15:53:53.196" v="312"/>
          <ac:spMkLst>
            <pc:docMk/>
            <pc:sldMk cId="1205248810" sldId="274"/>
            <ac:spMk id="47" creationId="{38A4EF23-86E5-CCFB-CB32-12E2F8B9536B}"/>
          </ac:spMkLst>
        </pc:spChg>
        <pc:spChg chg="add del">
          <ac:chgData name="Hopewell Banda" userId="72ba3bbb9536e414" providerId="LiveId" clId="{8DD05EB1-8610-4AEF-980A-077FCB423CFB}" dt="2023-05-15T15:53:53.196" v="312"/>
          <ac:spMkLst>
            <pc:docMk/>
            <pc:sldMk cId="1205248810" sldId="274"/>
            <ac:spMk id="49" creationId="{26B4480E-B7FF-4481-890E-043A69AE6FE2}"/>
          </ac:spMkLst>
        </pc:spChg>
        <pc:spChg chg="add del">
          <ac:chgData name="Hopewell Banda" userId="72ba3bbb9536e414" providerId="LiveId" clId="{8DD05EB1-8610-4AEF-980A-077FCB423CFB}" dt="2023-05-15T15:53:53.196" v="312"/>
          <ac:spMkLst>
            <pc:docMk/>
            <pc:sldMk cId="1205248810" sldId="274"/>
            <ac:spMk id="51" creationId="{64C13BAB-7C00-4D21-A857-E3D41C0A2A66}"/>
          </ac:spMkLst>
        </pc:spChg>
        <pc:spChg chg="add del">
          <ac:chgData name="Hopewell Banda" userId="72ba3bbb9536e414" providerId="LiveId" clId="{8DD05EB1-8610-4AEF-980A-077FCB423CFB}" dt="2023-05-15T15:53:53.196" v="312"/>
          <ac:spMkLst>
            <pc:docMk/>
            <pc:sldMk cId="1205248810" sldId="274"/>
            <ac:spMk id="53" creationId="{45E6C9CD-9938-4423-936B-5C383EDE765A}"/>
          </ac:spMkLst>
        </pc:spChg>
        <pc:spChg chg="add del">
          <ac:chgData name="Hopewell Banda" userId="72ba3bbb9536e414" providerId="LiveId" clId="{8DD05EB1-8610-4AEF-980A-077FCB423CFB}" dt="2023-05-15T15:53:53.196" v="312"/>
          <ac:spMkLst>
            <pc:docMk/>
            <pc:sldMk cId="1205248810" sldId="274"/>
            <ac:spMk id="55" creationId="{1F1FF39A-AC3C-4066-9D4C-519AA22812EA}"/>
          </ac:spMkLst>
        </pc:spChg>
        <pc:spChg chg="add del">
          <ac:chgData name="Hopewell Banda" userId="72ba3bbb9536e414" providerId="LiveId" clId="{8DD05EB1-8610-4AEF-980A-077FCB423CFB}" dt="2023-05-15T15:53:53.196" v="312"/>
          <ac:spMkLst>
            <pc:docMk/>
            <pc:sldMk cId="1205248810" sldId="274"/>
            <ac:spMk id="57" creationId="{26D1B40F-5D7A-414C-A415-EF39FE779606}"/>
          </ac:spMkLst>
        </pc:spChg>
        <pc:picChg chg="mod">
          <ac:chgData name="Hopewell Banda" userId="72ba3bbb9536e414" providerId="LiveId" clId="{8DD05EB1-8610-4AEF-980A-077FCB423CFB}" dt="2023-05-15T16:43:59.465" v="1457" actId="1076"/>
          <ac:picMkLst>
            <pc:docMk/>
            <pc:sldMk cId="1205248810" sldId="274"/>
            <ac:picMk id="8" creationId="{F0B92F21-44D0-49F2-B59D-6723737D9B5C}"/>
          </ac:picMkLst>
        </pc:picChg>
        <pc:picChg chg="add del mod">
          <ac:chgData name="Hopewell Banda" userId="72ba3bbb9536e414" providerId="LiveId" clId="{8DD05EB1-8610-4AEF-980A-077FCB423CFB}" dt="2023-05-15T07:17:55.648" v="13"/>
          <ac:picMkLst>
            <pc:docMk/>
            <pc:sldMk cId="1205248810" sldId="274"/>
            <ac:picMk id="10" creationId="{0E350D21-E05F-21AE-7225-A213E773CEA8}"/>
          </ac:picMkLst>
        </pc:picChg>
        <pc:picChg chg="add del mod">
          <ac:chgData name="Hopewell Banda" userId="72ba3bbb9536e414" providerId="LiveId" clId="{8DD05EB1-8610-4AEF-980A-077FCB423CFB}" dt="2023-05-15T08:30:57.731" v="279"/>
          <ac:picMkLst>
            <pc:docMk/>
            <pc:sldMk cId="1205248810" sldId="274"/>
            <ac:picMk id="16" creationId="{9F114D76-05E8-6E11-88C4-12BA7F1008E9}"/>
          </ac:picMkLst>
        </pc:picChg>
        <pc:picChg chg="add del mod ord">
          <ac:chgData name="Hopewell Banda" userId="72ba3bbb9536e414" providerId="LiveId" clId="{8DD05EB1-8610-4AEF-980A-077FCB423CFB}" dt="2023-05-15T08:31:18.097" v="280"/>
          <ac:picMkLst>
            <pc:docMk/>
            <pc:sldMk cId="1205248810" sldId="274"/>
            <ac:picMk id="18" creationId="{11E5A5CA-4DC5-CBD8-0D8C-039504FC50CA}"/>
          </ac:picMkLst>
        </pc:picChg>
        <pc:picChg chg="add del mod">
          <ac:chgData name="Hopewell Banda" userId="72ba3bbb9536e414" providerId="LiveId" clId="{8DD05EB1-8610-4AEF-980A-077FCB423CFB}" dt="2023-05-15T08:31:38.414" v="281"/>
          <ac:picMkLst>
            <pc:docMk/>
            <pc:sldMk cId="1205248810" sldId="274"/>
            <ac:picMk id="19" creationId="{037B51EE-F653-7882-AB0F-9E4DDE780CE6}"/>
          </ac:picMkLst>
        </pc:picChg>
        <pc:picChg chg="add del mod">
          <ac:chgData name="Hopewell Banda" userId="72ba3bbb9536e414" providerId="LiveId" clId="{8DD05EB1-8610-4AEF-980A-077FCB423CFB}" dt="2023-05-15T08:35:33.745" v="287"/>
          <ac:picMkLst>
            <pc:docMk/>
            <pc:sldMk cId="1205248810" sldId="274"/>
            <ac:picMk id="24" creationId="{27723877-20C9-F573-EA3B-DC6D979F5313}"/>
          </ac:picMkLst>
        </pc:picChg>
        <pc:picChg chg="add del mod ord">
          <ac:chgData name="Hopewell Banda" userId="72ba3bbb9536e414" providerId="LiveId" clId="{8DD05EB1-8610-4AEF-980A-077FCB423CFB}" dt="2023-05-15T08:40:13.483" v="288"/>
          <ac:picMkLst>
            <pc:docMk/>
            <pc:sldMk cId="1205248810" sldId="274"/>
            <ac:picMk id="26" creationId="{BB609F88-563E-ABAA-5E93-3AA97AF1CE42}"/>
          </ac:picMkLst>
        </pc:picChg>
        <pc:picChg chg="add del mod">
          <ac:chgData name="Hopewell Banda" userId="72ba3bbb9536e414" providerId="LiveId" clId="{8DD05EB1-8610-4AEF-980A-077FCB423CFB}" dt="2023-05-15T08:40:18.628" v="289"/>
          <ac:picMkLst>
            <pc:docMk/>
            <pc:sldMk cId="1205248810" sldId="274"/>
            <ac:picMk id="27" creationId="{51417864-4EA3-AA2C-0048-D0015BCB56D8}"/>
          </ac:picMkLst>
        </pc:picChg>
        <pc:picChg chg="add del mod">
          <ac:chgData name="Hopewell Banda" userId="72ba3bbb9536e414" providerId="LiveId" clId="{8DD05EB1-8610-4AEF-980A-077FCB423CFB}" dt="2023-05-15T15:48:12.117" v="295"/>
          <ac:picMkLst>
            <pc:docMk/>
            <pc:sldMk cId="1205248810" sldId="274"/>
            <ac:picMk id="30" creationId="{A69C13E8-04DE-0B7E-858B-6973D2FFBC8F}"/>
          </ac:picMkLst>
        </pc:picChg>
        <pc:picChg chg="add mod">
          <ac:chgData name="Hopewell Banda" userId="72ba3bbb9536e414" providerId="LiveId" clId="{8DD05EB1-8610-4AEF-980A-077FCB423CFB}" dt="2023-05-15T16:44:05.707" v="1458" actId="1076"/>
          <ac:picMkLst>
            <pc:docMk/>
            <pc:sldMk cId="1205248810" sldId="274"/>
            <ac:picMk id="31" creationId="{C3B9228B-8714-4B79-F865-9E2D80C3BA59}"/>
          </ac:picMkLst>
        </pc:picChg>
        <pc:picChg chg="add del mod">
          <ac:chgData name="Hopewell Banda" userId="72ba3bbb9536e414" providerId="LiveId" clId="{8DD05EB1-8610-4AEF-980A-077FCB423CFB}" dt="2023-05-15T15:49:33.688" v="299"/>
          <ac:picMkLst>
            <pc:docMk/>
            <pc:sldMk cId="1205248810" sldId="274"/>
            <ac:picMk id="37" creationId="{F695DA2B-F78E-57DE-728F-AB2975A5F416}"/>
          </ac:picMkLst>
        </pc:picChg>
        <pc:picChg chg="add del mod">
          <ac:chgData name="Hopewell Banda" userId="72ba3bbb9536e414" providerId="LiveId" clId="{8DD05EB1-8610-4AEF-980A-077FCB423CFB}" dt="2023-05-15T15:49:59.998" v="302"/>
          <ac:picMkLst>
            <pc:docMk/>
            <pc:sldMk cId="1205248810" sldId="274"/>
            <ac:picMk id="40" creationId="{65D2A1ED-35A7-0CB1-89C3-2D05FBDE554C}"/>
          </ac:picMkLst>
        </pc:picChg>
        <pc:picChg chg="add del mod">
          <ac:chgData name="Hopewell Banda" userId="72ba3bbb9536e414" providerId="LiveId" clId="{8DD05EB1-8610-4AEF-980A-077FCB423CFB}" dt="2023-05-15T15:51:02.497" v="308"/>
          <ac:picMkLst>
            <pc:docMk/>
            <pc:sldMk cId="1205248810" sldId="274"/>
            <ac:picMk id="43" creationId="{855253EA-4ED9-3674-FDEE-1BF119913AA3}"/>
          </ac:picMkLst>
        </pc:picChg>
        <pc:picChg chg="add del mod">
          <ac:chgData name="Hopewell Banda" userId="72ba3bbb9536e414" providerId="LiveId" clId="{8DD05EB1-8610-4AEF-980A-077FCB423CFB}" dt="2023-05-15T15:55:50.817" v="318"/>
          <ac:picMkLst>
            <pc:docMk/>
            <pc:sldMk cId="1205248810" sldId="274"/>
            <ac:picMk id="66" creationId="{2C8502DC-79A7-067A-5EAF-BE6CD3D5FE85}"/>
          </ac:picMkLst>
        </pc:picChg>
        <pc:picChg chg="add del mod">
          <ac:chgData name="Hopewell Banda" userId="72ba3bbb9536e414" providerId="LiveId" clId="{8DD05EB1-8610-4AEF-980A-077FCB423CFB}" dt="2023-05-15T15:55:58.126" v="321"/>
          <ac:picMkLst>
            <pc:docMk/>
            <pc:sldMk cId="1205248810" sldId="274"/>
            <ac:picMk id="69" creationId="{3F73DBAE-798B-7889-2627-A61BC512AD7A}"/>
          </ac:picMkLst>
        </pc:picChg>
        <pc:picChg chg="add del mod">
          <ac:chgData name="Hopewell Banda" userId="72ba3bbb9536e414" providerId="LiveId" clId="{8DD05EB1-8610-4AEF-980A-077FCB423CFB}" dt="2023-05-15T16:04:42.802" v="325"/>
          <ac:picMkLst>
            <pc:docMk/>
            <pc:sldMk cId="1205248810" sldId="274"/>
            <ac:picMk id="76" creationId="{343BC921-2E07-C91A-2F0B-D0DE02495B6E}"/>
          </ac:picMkLst>
        </pc:picChg>
        <pc:picChg chg="add del mod">
          <ac:chgData name="Hopewell Banda" userId="72ba3bbb9536e414" providerId="LiveId" clId="{8DD05EB1-8610-4AEF-980A-077FCB423CFB}" dt="2023-05-15T16:04:53.428" v="328"/>
          <ac:picMkLst>
            <pc:docMk/>
            <pc:sldMk cId="1205248810" sldId="274"/>
            <ac:picMk id="79" creationId="{C546F7C8-E209-4D1A-B0B3-0A1832AC1655}"/>
          </ac:picMkLst>
        </pc:picChg>
        <pc:picChg chg="add mod">
          <ac:chgData name="Hopewell Banda" userId="72ba3bbb9536e414" providerId="LiveId" clId="{8DD05EB1-8610-4AEF-980A-077FCB423CFB}" dt="2023-05-15T16:10:31.662" v="330"/>
          <ac:picMkLst>
            <pc:docMk/>
            <pc:sldMk cId="1205248810" sldId="274"/>
            <ac:picMk id="82" creationId="{76952291-6FDB-FDD7-2E85-622B6ACCCF58}"/>
          </ac:picMkLst>
        </pc:picChg>
      </pc:sldChg>
      <pc:sldChg chg="addSp delSp modSp mod modTransition modAnim">
        <pc:chgData name="Hopewell Banda" userId="72ba3bbb9536e414" providerId="LiveId" clId="{8DD05EB1-8610-4AEF-980A-077FCB423CFB}" dt="2023-05-15T16:44:45.953" v="1460" actId="1076"/>
        <pc:sldMkLst>
          <pc:docMk/>
          <pc:sldMk cId="2633271797" sldId="307"/>
        </pc:sldMkLst>
        <pc:picChg chg="mod">
          <ac:chgData name="Hopewell Banda" userId="72ba3bbb9536e414" providerId="LiveId" clId="{8DD05EB1-8610-4AEF-980A-077FCB423CFB}" dt="2023-05-15T16:44:45.953" v="1460" actId="1076"/>
          <ac:picMkLst>
            <pc:docMk/>
            <pc:sldMk cId="2633271797" sldId="307"/>
            <ac:picMk id="7" creationId="{DD3806BA-5EFC-B05A-CAAB-83042C9EC3BF}"/>
          </ac:picMkLst>
        </pc:picChg>
        <pc:picChg chg="add del mod">
          <ac:chgData name="Hopewell Banda" userId="72ba3bbb9536e414" providerId="LiveId" clId="{8DD05EB1-8610-4AEF-980A-077FCB423CFB}" dt="2023-05-15T08:31:42.555" v="282"/>
          <ac:picMkLst>
            <pc:docMk/>
            <pc:sldMk cId="2633271797" sldId="307"/>
            <ac:picMk id="31" creationId="{EE5EB69A-72DB-8AC4-1AE3-354C3BBA6EFB}"/>
          </ac:picMkLst>
        </pc:picChg>
        <pc:picChg chg="add del mod">
          <ac:chgData name="Hopewell Banda" userId="72ba3bbb9536e414" providerId="LiveId" clId="{8DD05EB1-8610-4AEF-980A-077FCB423CFB}" dt="2023-05-15T08:35:33.745" v="287"/>
          <ac:picMkLst>
            <pc:docMk/>
            <pc:sldMk cId="2633271797" sldId="307"/>
            <ac:picMk id="41" creationId="{2EBF0A77-A291-CBC0-0142-460F5FB97187}"/>
          </ac:picMkLst>
        </pc:picChg>
        <pc:picChg chg="add del mod ord">
          <ac:chgData name="Hopewell Banda" userId="72ba3bbb9536e414" providerId="LiveId" clId="{8DD05EB1-8610-4AEF-980A-077FCB423CFB}" dt="2023-05-15T08:40:13.483" v="288"/>
          <ac:picMkLst>
            <pc:docMk/>
            <pc:sldMk cId="2633271797" sldId="307"/>
            <ac:picMk id="44" creationId="{339E0F67-6C00-D1DD-E20E-ABA8478F7B01}"/>
          </ac:picMkLst>
        </pc:picChg>
        <pc:picChg chg="add del mod">
          <ac:chgData name="Hopewell Banda" userId="72ba3bbb9536e414" providerId="LiveId" clId="{8DD05EB1-8610-4AEF-980A-077FCB423CFB}" dt="2023-05-15T08:40:18.628" v="289"/>
          <ac:picMkLst>
            <pc:docMk/>
            <pc:sldMk cId="2633271797" sldId="307"/>
            <ac:picMk id="45" creationId="{36EA2763-0365-0F03-EC49-7ACBF936C4F0}"/>
          </ac:picMkLst>
        </pc:picChg>
        <pc:picChg chg="add del mod">
          <ac:chgData name="Hopewell Banda" userId="72ba3bbb9536e414" providerId="LiveId" clId="{8DD05EB1-8610-4AEF-980A-077FCB423CFB}" dt="2023-05-15T15:48:18.665" v="296"/>
          <ac:picMkLst>
            <pc:docMk/>
            <pc:sldMk cId="2633271797" sldId="307"/>
            <ac:picMk id="49" creationId="{1774BBBE-B076-A787-0C6B-BFAA06067D2F}"/>
          </ac:picMkLst>
        </pc:picChg>
        <pc:picChg chg="add del mod">
          <ac:chgData name="Hopewell Banda" userId="72ba3bbb9536e414" providerId="LiveId" clId="{8DD05EB1-8610-4AEF-980A-077FCB423CFB}" dt="2023-05-15T15:55:39.425" v="313"/>
          <ac:picMkLst>
            <pc:docMk/>
            <pc:sldMk cId="2633271797" sldId="307"/>
            <ac:picMk id="63" creationId="{58BDE32B-A09B-DB39-4E3E-9C99C99DFA7E}"/>
          </ac:picMkLst>
        </pc:picChg>
        <pc:picChg chg="add mod">
          <ac:chgData name="Hopewell Banda" userId="72ba3bbb9536e414" providerId="LiveId" clId="{8DD05EB1-8610-4AEF-980A-077FCB423CFB}" dt="2023-05-15T15:55:44.092" v="315" actId="34307"/>
          <ac:picMkLst>
            <pc:docMk/>
            <pc:sldMk cId="2633271797" sldId="307"/>
            <ac:picMk id="64" creationId="{B355211F-991C-5638-5840-E35D16FCEE8F}"/>
          </ac:picMkLst>
        </pc:picChg>
        <pc:picChg chg="add mod">
          <ac:chgData name="Hopewell Banda" userId="72ba3bbb9536e414" providerId="LiveId" clId="{8DD05EB1-8610-4AEF-980A-077FCB423CFB}" dt="2023-05-15T16:43:28.952" v="1456"/>
          <ac:picMkLst>
            <pc:docMk/>
            <pc:sldMk cId="2633271797" sldId="307"/>
            <ac:picMk id="65" creationId="{0B59B617-DA2F-D160-91A2-5E39FEB43AC2}"/>
          </ac:picMkLst>
        </pc:picChg>
      </pc:sldChg>
      <pc:sldChg chg="addSp delSp modSp modTransition modAnim">
        <pc:chgData name="Hopewell Banda" userId="72ba3bbb9536e414" providerId="LiveId" clId="{8DD05EB1-8610-4AEF-980A-077FCB423CFB}" dt="2023-05-15T16:24:45.975" v="584"/>
        <pc:sldMkLst>
          <pc:docMk/>
          <pc:sldMk cId="968733822" sldId="308"/>
        </pc:sldMkLst>
        <pc:picChg chg="add del mod">
          <ac:chgData name="Hopewell Banda" userId="72ba3bbb9536e414" providerId="LiveId" clId="{8DD05EB1-8610-4AEF-980A-077FCB423CFB}" dt="2023-05-15T08:31:42.555" v="282"/>
          <ac:picMkLst>
            <pc:docMk/>
            <pc:sldMk cId="968733822" sldId="308"/>
            <ac:picMk id="6" creationId="{5CC44493-486D-EA62-FCB0-058975F6BCA8}"/>
          </ac:picMkLst>
        </pc:picChg>
        <pc:picChg chg="add del mod">
          <ac:chgData name="Hopewell Banda" userId="72ba3bbb9536e414" providerId="LiveId" clId="{8DD05EB1-8610-4AEF-980A-077FCB423CFB}" dt="2023-05-15T08:40:18.628" v="289"/>
          <ac:picMkLst>
            <pc:docMk/>
            <pc:sldMk cId="968733822" sldId="308"/>
            <ac:picMk id="11" creationId="{9AFFC0AE-293E-922F-04D8-6D416DC60AC2}"/>
          </ac:picMkLst>
        </pc:picChg>
        <pc:picChg chg="add del mod">
          <ac:chgData name="Hopewell Banda" userId="72ba3bbb9536e414" providerId="LiveId" clId="{8DD05EB1-8610-4AEF-980A-077FCB423CFB}" dt="2023-05-15T15:48:18.665" v="296"/>
          <ac:picMkLst>
            <pc:docMk/>
            <pc:sldMk cId="968733822" sldId="308"/>
            <ac:picMk id="14" creationId="{14E2B6ED-2319-CF20-C785-E0ECC993EA82}"/>
          </ac:picMkLst>
        </pc:picChg>
      </pc:sldChg>
      <pc:sldChg chg="addSp delSp modSp mod modTransition modAnim">
        <pc:chgData name="Hopewell Banda" userId="72ba3bbb9536e414" providerId="LiveId" clId="{8DD05EB1-8610-4AEF-980A-077FCB423CFB}" dt="2023-05-15T16:28:30.644" v="790"/>
        <pc:sldMkLst>
          <pc:docMk/>
          <pc:sldMk cId="2370459073" sldId="311"/>
        </pc:sldMkLst>
        <pc:picChg chg="add del mod">
          <ac:chgData name="Hopewell Banda" userId="72ba3bbb9536e414" providerId="LiveId" clId="{8DD05EB1-8610-4AEF-980A-077FCB423CFB}" dt="2023-05-15T08:31:42.555" v="282"/>
          <ac:picMkLst>
            <pc:docMk/>
            <pc:sldMk cId="2370459073" sldId="311"/>
            <ac:picMk id="8" creationId="{CE97DEF4-B75E-37BB-DB21-443372ECE06B}"/>
          </ac:picMkLst>
        </pc:picChg>
        <pc:picChg chg="add del mod">
          <ac:chgData name="Hopewell Banda" userId="72ba3bbb9536e414" providerId="LiveId" clId="{8DD05EB1-8610-4AEF-980A-077FCB423CFB}" dt="2023-05-15T08:17:41.146" v="179" actId="21"/>
          <ac:picMkLst>
            <pc:docMk/>
            <pc:sldMk cId="2370459073" sldId="311"/>
            <ac:picMk id="11" creationId="{80F089B7-4D9F-6413-0264-4B79679FBE18}"/>
          </ac:picMkLst>
        </pc:picChg>
        <pc:picChg chg="add del mod">
          <ac:chgData name="Hopewell Banda" userId="72ba3bbb9536e414" providerId="LiveId" clId="{8DD05EB1-8610-4AEF-980A-077FCB423CFB}" dt="2023-05-15T08:16:21.689" v="176" actId="21"/>
          <ac:picMkLst>
            <pc:docMk/>
            <pc:sldMk cId="2370459073" sldId="311"/>
            <ac:picMk id="18" creationId="{58E36797-FFE4-39D4-A916-849B690A9BD5}"/>
          </ac:picMkLst>
        </pc:picChg>
        <pc:picChg chg="add del mod">
          <ac:chgData name="Hopewell Banda" userId="72ba3bbb9536e414" providerId="LiveId" clId="{8DD05EB1-8610-4AEF-980A-077FCB423CFB}" dt="2023-05-15T08:40:18.628" v="289"/>
          <ac:picMkLst>
            <pc:docMk/>
            <pc:sldMk cId="2370459073" sldId="311"/>
            <ac:picMk id="25" creationId="{946E19BC-3ECF-3F47-D765-C96D0AF392D8}"/>
          </ac:picMkLst>
        </pc:picChg>
        <pc:picChg chg="add del mod">
          <ac:chgData name="Hopewell Banda" userId="72ba3bbb9536e414" providerId="LiveId" clId="{8DD05EB1-8610-4AEF-980A-077FCB423CFB}" dt="2023-05-15T15:48:18.665" v="296"/>
          <ac:picMkLst>
            <pc:docMk/>
            <pc:sldMk cId="2370459073" sldId="311"/>
            <ac:picMk id="31" creationId="{AAFEF382-43A5-7626-1270-F1155D67DE78}"/>
          </ac:picMkLst>
        </pc:picChg>
      </pc:sldChg>
      <pc:sldChg chg="addSp delSp modSp modTransition modAnim">
        <pc:chgData name="Hopewell Banda" userId="72ba3bbb9536e414" providerId="LiveId" clId="{8DD05EB1-8610-4AEF-980A-077FCB423CFB}" dt="2023-05-15T16:39:56.416" v="1450"/>
        <pc:sldMkLst>
          <pc:docMk/>
          <pc:sldMk cId="1282931019" sldId="312"/>
        </pc:sldMkLst>
        <pc:picChg chg="add del mod">
          <ac:chgData name="Hopewell Banda" userId="72ba3bbb9536e414" providerId="LiveId" clId="{8DD05EB1-8610-4AEF-980A-077FCB423CFB}" dt="2023-05-15T08:31:42.555" v="282"/>
          <ac:picMkLst>
            <pc:docMk/>
            <pc:sldMk cId="1282931019" sldId="312"/>
            <ac:picMk id="7" creationId="{6161E576-21B0-C2E8-46C0-0DEFC54E3570}"/>
          </ac:picMkLst>
        </pc:picChg>
        <pc:picChg chg="add del mod">
          <ac:chgData name="Hopewell Banda" userId="72ba3bbb9536e414" providerId="LiveId" clId="{8DD05EB1-8610-4AEF-980A-077FCB423CFB}" dt="2023-05-15T15:48:18.665" v="296"/>
          <ac:picMkLst>
            <pc:docMk/>
            <pc:sldMk cId="1282931019" sldId="312"/>
            <ac:picMk id="12" creationId="{4453BD0B-F12C-20D3-5CC9-2CCD876B23E8}"/>
          </ac:picMkLst>
        </pc:picChg>
      </pc:sldChg>
      <pc:sldChg chg="addSp delSp modSp modTransition modAnim">
        <pc:chgData name="Hopewell Banda" userId="72ba3bbb9536e414" providerId="LiveId" clId="{8DD05EB1-8610-4AEF-980A-077FCB423CFB}" dt="2023-05-15T16:39:46.917" v="1448"/>
        <pc:sldMkLst>
          <pc:docMk/>
          <pc:sldMk cId="3565790051" sldId="313"/>
        </pc:sldMkLst>
        <pc:picChg chg="add del mod">
          <ac:chgData name="Hopewell Banda" userId="72ba3bbb9536e414" providerId="LiveId" clId="{8DD05EB1-8610-4AEF-980A-077FCB423CFB}" dt="2023-05-15T08:31:42.555" v="282"/>
          <ac:picMkLst>
            <pc:docMk/>
            <pc:sldMk cId="3565790051" sldId="313"/>
            <ac:picMk id="8" creationId="{C78B1898-CA0D-8302-E3A1-62BC3A73BE26}"/>
          </ac:picMkLst>
        </pc:picChg>
        <pc:picChg chg="add del mod">
          <ac:chgData name="Hopewell Banda" userId="72ba3bbb9536e414" providerId="LiveId" clId="{8DD05EB1-8610-4AEF-980A-077FCB423CFB}" dt="2023-05-15T15:48:18.665" v="296"/>
          <ac:picMkLst>
            <pc:docMk/>
            <pc:sldMk cId="3565790051" sldId="313"/>
            <ac:picMk id="14" creationId="{E82C7673-9AEC-FD50-D546-9AB9594B0190}"/>
          </ac:picMkLst>
        </pc:picChg>
      </pc:sldChg>
      <pc:sldChg chg="addSp delSp modSp mod modTransition modAnim">
        <pc:chgData name="Hopewell Banda" userId="72ba3bbb9536e414" providerId="LiveId" clId="{8DD05EB1-8610-4AEF-980A-077FCB423CFB}" dt="2023-05-15T16:20:09.124" v="439"/>
        <pc:sldMkLst>
          <pc:docMk/>
          <pc:sldMk cId="906011419" sldId="314"/>
        </pc:sldMkLst>
        <pc:picChg chg="add del mod">
          <ac:chgData name="Hopewell Banda" userId="72ba3bbb9536e414" providerId="LiveId" clId="{8DD05EB1-8610-4AEF-980A-077FCB423CFB}" dt="2023-05-15T08:31:42.555" v="282"/>
          <ac:picMkLst>
            <pc:docMk/>
            <pc:sldMk cId="906011419" sldId="314"/>
            <ac:picMk id="8" creationId="{0B482721-570E-FDEA-6A85-C08279B2774A}"/>
          </ac:picMkLst>
        </pc:picChg>
        <pc:picChg chg="add del mod">
          <ac:chgData name="Hopewell Banda" userId="72ba3bbb9536e414" providerId="LiveId" clId="{8DD05EB1-8610-4AEF-980A-077FCB423CFB}" dt="2023-05-15T08:35:33.745" v="287"/>
          <ac:picMkLst>
            <pc:docMk/>
            <pc:sldMk cId="906011419" sldId="314"/>
            <ac:picMk id="27" creationId="{64603C3F-03DB-8CBA-98D3-2F3E5EBE8F87}"/>
          </ac:picMkLst>
        </pc:picChg>
        <pc:picChg chg="add del mod ord">
          <ac:chgData name="Hopewell Banda" userId="72ba3bbb9536e414" providerId="LiveId" clId="{8DD05EB1-8610-4AEF-980A-077FCB423CFB}" dt="2023-05-15T08:40:13.483" v="288"/>
          <ac:picMkLst>
            <pc:docMk/>
            <pc:sldMk cId="906011419" sldId="314"/>
            <ac:picMk id="30" creationId="{3CE373A0-FB81-7C2B-D12D-A65A6B987716}"/>
          </ac:picMkLst>
        </pc:picChg>
        <pc:picChg chg="add del mod">
          <ac:chgData name="Hopewell Banda" userId="72ba3bbb9536e414" providerId="LiveId" clId="{8DD05EB1-8610-4AEF-980A-077FCB423CFB}" dt="2023-05-15T08:40:18.628" v="289"/>
          <ac:picMkLst>
            <pc:docMk/>
            <pc:sldMk cId="906011419" sldId="314"/>
            <ac:picMk id="31" creationId="{96587FAE-ED38-45AE-D1F0-9A15D8ED2CE2}"/>
          </ac:picMkLst>
        </pc:picChg>
        <pc:picChg chg="add del mod">
          <ac:chgData name="Hopewell Banda" userId="72ba3bbb9536e414" providerId="LiveId" clId="{8DD05EB1-8610-4AEF-980A-077FCB423CFB}" dt="2023-05-15T15:48:18.665" v="296"/>
          <ac:picMkLst>
            <pc:docMk/>
            <pc:sldMk cId="906011419" sldId="314"/>
            <ac:picMk id="34" creationId="{03B311CC-B455-4393-E6FE-E8F1E21255CA}"/>
          </ac:picMkLst>
        </pc:picChg>
        <pc:picChg chg="add del mod">
          <ac:chgData name="Hopewell Banda" userId="72ba3bbb9536e414" providerId="LiveId" clId="{8DD05EB1-8610-4AEF-980A-077FCB423CFB}" dt="2023-05-15T15:55:39.425" v="313"/>
          <ac:picMkLst>
            <pc:docMk/>
            <pc:sldMk cId="906011419" sldId="314"/>
            <ac:picMk id="45" creationId="{8ECB2BD1-060E-C514-DD60-E6C8EEB2C43D}"/>
          </ac:picMkLst>
        </pc:picChg>
        <pc:picChg chg="add mod">
          <ac:chgData name="Hopewell Banda" userId="72ba3bbb9536e414" providerId="LiveId" clId="{8DD05EB1-8610-4AEF-980A-077FCB423CFB}" dt="2023-05-15T15:55:44.096" v="316" actId="34307"/>
          <ac:picMkLst>
            <pc:docMk/>
            <pc:sldMk cId="906011419" sldId="314"/>
            <ac:picMk id="48" creationId="{12C329BB-7BF7-22BE-ED63-B366B3984F77}"/>
          </ac:picMkLst>
        </pc:picChg>
      </pc:sldChg>
      <pc:sldChg chg="addSp delSp modSp modTransition modAnim">
        <pc:chgData name="Hopewell Banda" userId="72ba3bbb9536e414" providerId="LiveId" clId="{8DD05EB1-8610-4AEF-980A-077FCB423CFB}" dt="2023-05-15T16:21:42.771" v="486"/>
        <pc:sldMkLst>
          <pc:docMk/>
          <pc:sldMk cId="1725703320" sldId="315"/>
        </pc:sldMkLst>
        <pc:picChg chg="add del mod">
          <ac:chgData name="Hopewell Banda" userId="72ba3bbb9536e414" providerId="LiveId" clId="{8DD05EB1-8610-4AEF-980A-077FCB423CFB}" dt="2023-05-15T08:31:42.555" v="282"/>
          <ac:picMkLst>
            <pc:docMk/>
            <pc:sldMk cId="1725703320" sldId="315"/>
            <ac:picMk id="8" creationId="{8434E0A7-E3A1-A1F1-3D46-56ED0134D817}"/>
          </ac:picMkLst>
        </pc:picChg>
        <pc:picChg chg="add del mod">
          <ac:chgData name="Hopewell Banda" userId="72ba3bbb9536e414" providerId="LiveId" clId="{8DD05EB1-8610-4AEF-980A-077FCB423CFB}" dt="2023-05-15T08:40:18.628" v="289"/>
          <ac:picMkLst>
            <pc:docMk/>
            <pc:sldMk cId="1725703320" sldId="315"/>
            <ac:picMk id="33" creationId="{8BEA7F3C-CA74-5985-942D-AEFB4AE7DAD6}"/>
          </ac:picMkLst>
        </pc:picChg>
        <pc:picChg chg="add del mod">
          <ac:chgData name="Hopewell Banda" userId="72ba3bbb9536e414" providerId="LiveId" clId="{8DD05EB1-8610-4AEF-980A-077FCB423CFB}" dt="2023-05-15T15:48:18.665" v="296"/>
          <ac:picMkLst>
            <pc:docMk/>
            <pc:sldMk cId="1725703320" sldId="315"/>
            <ac:picMk id="36" creationId="{48F3A25B-1A01-355E-3174-068007C183E2}"/>
          </ac:picMkLst>
        </pc:picChg>
      </pc:sldChg>
      <pc:sldChg chg="addSp delSp modSp modTransition modAnim">
        <pc:chgData name="Hopewell Banda" userId="72ba3bbb9536e414" providerId="LiveId" clId="{8DD05EB1-8610-4AEF-980A-077FCB423CFB}" dt="2023-05-15T16:38:04.295" v="1385"/>
        <pc:sldMkLst>
          <pc:docMk/>
          <pc:sldMk cId="3813127603" sldId="316"/>
        </pc:sldMkLst>
        <pc:picChg chg="add del mod">
          <ac:chgData name="Hopewell Banda" userId="72ba3bbb9536e414" providerId="LiveId" clId="{8DD05EB1-8610-4AEF-980A-077FCB423CFB}" dt="2023-05-15T08:31:42.555" v="282"/>
          <ac:picMkLst>
            <pc:docMk/>
            <pc:sldMk cId="3813127603" sldId="316"/>
            <ac:picMk id="16" creationId="{650DD3E1-95F0-A120-F8A3-916C710174DD}"/>
          </ac:picMkLst>
        </pc:picChg>
        <pc:picChg chg="add del mod">
          <ac:chgData name="Hopewell Banda" userId="72ba3bbb9536e414" providerId="LiveId" clId="{8DD05EB1-8610-4AEF-980A-077FCB423CFB}" dt="2023-05-15T15:48:18.665" v="296"/>
          <ac:picMkLst>
            <pc:docMk/>
            <pc:sldMk cId="3813127603" sldId="316"/>
            <ac:picMk id="21" creationId="{4663E585-9341-965E-F864-74B5C928FBFF}"/>
          </ac:picMkLst>
        </pc:picChg>
      </pc:sldChg>
      <pc:sldChg chg="addSp delSp modSp modTransition modAnim">
        <pc:chgData name="Hopewell Banda" userId="72ba3bbb9536e414" providerId="LiveId" clId="{8DD05EB1-8610-4AEF-980A-077FCB423CFB}" dt="2023-05-15T16:36:23.216" v="1295"/>
        <pc:sldMkLst>
          <pc:docMk/>
          <pc:sldMk cId="413588546" sldId="317"/>
        </pc:sldMkLst>
        <pc:picChg chg="add del mod">
          <ac:chgData name="Hopewell Banda" userId="72ba3bbb9536e414" providerId="LiveId" clId="{8DD05EB1-8610-4AEF-980A-077FCB423CFB}" dt="2023-05-15T08:31:42.555" v="282"/>
          <ac:picMkLst>
            <pc:docMk/>
            <pc:sldMk cId="413588546" sldId="317"/>
            <ac:picMk id="11" creationId="{114D76F5-7A7B-9804-4D6E-ED9545D6CE00}"/>
          </ac:picMkLst>
        </pc:picChg>
        <pc:picChg chg="add del mod">
          <ac:chgData name="Hopewell Banda" userId="72ba3bbb9536e414" providerId="LiveId" clId="{8DD05EB1-8610-4AEF-980A-077FCB423CFB}" dt="2023-05-15T15:48:18.665" v="296"/>
          <ac:picMkLst>
            <pc:docMk/>
            <pc:sldMk cId="413588546" sldId="317"/>
            <ac:picMk id="31" creationId="{AD019F64-C31D-1E49-DCBF-3370A19B4E66}"/>
          </ac:picMkLst>
        </pc:picChg>
      </pc:sldChg>
      <pc:sldChg chg="addSp delSp modSp modTransition modAnim">
        <pc:chgData name="Hopewell Banda" userId="72ba3bbb9536e414" providerId="LiveId" clId="{8DD05EB1-8610-4AEF-980A-077FCB423CFB}" dt="2023-05-15T16:39:53.229" v="1449"/>
        <pc:sldMkLst>
          <pc:docMk/>
          <pc:sldMk cId="945745937" sldId="318"/>
        </pc:sldMkLst>
        <pc:picChg chg="add del mod">
          <ac:chgData name="Hopewell Banda" userId="72ba3bbb9536e414" providerId="LiveId" clId="{8DD05EB1-8610-4AEF-980A-077FCB423CFB}" dt="2023-05-15T08:31:42.555" v="282"/>
          <ac:picMkLst>
            <pc:docMk/>
            <pc:sldMk cId="945745937" sldId="318"/>
            <ac:picMk id="7" creationId="{1BC94765-1A6C-E8EE-08F1-ABBC0F11E020}"/>
          </ac:picMkLst>
        </pc:picChg>
        <pc:picChg chg="add del mod">
          <ac:chgData name="Hopewell Banda" userId="72ba3bbb9536e414" providerId="LiveId" clId="{8DD05EB1-8610-4AEF-980A-077FCB423CFB}" dt="2023-05-15T15:48:18.665" v="296"/>
          <ac:picMkLst>
            <pc:docMk/>
            <pc:sldMk cId="945745937" sldId="318"/>
            <ac:picMk id="12" creationId="{988DDE90-4B77-FE6B-5AAB-A035DF8B29E6}"/>
          </ac:picMkLst>
        </pc:picChg>
      </pc:sldChg>
      <pc:sldChg chg="addSp delSp modSp new mod modTransition setBg modAnim setClrOvrMap">
        <pc:chgData name="Hopewell Banda" userId="72ba3bbb9536e414" providerId="LiveId" clId="{8DD05EB1-8610-4AEF-980A-077FCB423CFB}" dt="2023-05-15T16:26:55.902" v="681"/>
        <pc:sldMkLst>
          <pc:docMk/>
          <pc:sldMk cId="1319748658" sldId="319"/>
        </pc:sldMkLst>
        <pc:spChg chg="mod ord">
          <ac:chgData name="Hopewell Banda" userId="72ba3bbb9536e414" providerId="LiveId" clId="{8DD05EB1-8610-4AEF-980A-077FCB423CFB}" dt="2023-05-15T08:12:13.880" v="158" actId="26606"/>
          <ac:spMkLst>
            <pc:docMk/>
            <pc:sldMk cId="1319748658" sldId="319"/>
            <ac:spMk id="2" creationId="{FA7C8079-ECD0-8EB8-F7B2-8F38F6A41F57}"/>
          </ac:spMkLst>
        </pc:spChg>
        <pc:spChg chg="mod ord">
          <ac:chgData name="Hopewell Banda" userId="72ba3bbb9536e414" providerId="LiveId" clId="{8DD05EB1-8610-4AEF-980A-077FCB423CFB}" dt="2023-05-15T08:12:41.422" v="166" actId="20577"/>
          <ac:spMkLst>
            <pc:docMk/>
            <pc:sldMk cId="1319748658" sldId="319"/>
            <ac:spMk id="3" creationId="{50002277-4F0E-8CA2-3B1E-7FB9F049217E}"/>
          </ac:spMkLst>
        </pc:spChg>
        <pc:spChg chg="add del">
          <ac:chgData name="Hopewell Banda" userId="72ba3bbb9536e414" providerId="LiveId" clId="{8DD05EB1-8610-4AEF-980A-077FCB423CFB}" dt="2023-05-15T08:09:47.276" v="123" actId="26606"/>
          <ac:spMkLst>
            <pc:docMk/>
            <pc:sldMk cId="1319748658" sldId="319"/>
            <ac:spMk id="12" creationId="{00401440-1DC9-4C9E-A3BA-4DECEEB46503}"/>
          </ac:spMkLst>
        </pc:spChg>
        <pc:spChg chg="add del">
          <ac:chgData name="Hopewell Banda" userId="72ba3bbb9536e414" providerId="LiveId" clId="{8DD05EB1-8610-4AEF-980A-077FCB423CFB}" dt="2023-05-15T08:09:47.276" v="123" actId="26606"/>
          <ac:spMkLst>
            <pc:docMk/>
            <pc:sldMk cId="1319748658" sldId="319"/>
            <ac:spMk id="16" creationId="{36B822CC-7DA9-4417-AA94-64CEB676F0B8}"/>
          </ac:spMkLst>
        </pc:spChg>
        <pc:spChg chg="add del">
          <ac:chgData name="Hopewell Banda" userId="72ba3bbb9536e414" providerId="LiveId" clId="{8DD05EB1-8610-4AEF-980A-077FCB423CFB}" dt="2023-05-15T08:09:47.276" v="123" actId="26606"/>
          <ac:spMkLst>
            <pc:docMk/>
            <pc:sldMk cId="1319748658" sldId="319"/>
            <ac:spMk id="18" creationId="{AFA01E88-71CC-4FF3-9E81-51E0C32B45E4}"/>
          </ac:spMkLst>
        </pc:spChg>
        <pc:spChg chg="add del">
          <ac:chgData name="Hopewell Banda" userId="72ba3bbb9536e414" providerId="LiveId" clId="{8DD05EB1-8610-4AEF-980A-077FCB423CFB}" dt="2023-05-15T08:09:49.451" v="125" actId="26606"/>
          <ac:spMkLst>
            <pc:docMk/>
            <pc:sldMk cId="1319748658" sldId="319"/>
            <ac:spMk id="20" creationId="{F875149D-F692-45DA-8324-D5E0193D5FC4}"/>
          </ac:spMkLst>
        </pc:spChg>
        <pc:spChg chg="add del">
          <ac:chgData name="Hopewell Banda" userId="72ba3bbb9536e414" providerId="LiveId" clId="{8DD05EB1-8610-4AEF-980A-077FCB423CFB}" dt="2023-05-15T08:09:49.451" v="125" actId="26606"/>
          <ac:spMkLst>
            <pc:docMk/>
            <pc:sldMk cId="1319748658" sldId="319"/>
            <ac:spMk id="21" creationId="{C0B19935-C760-4698-9DD1-973C8A428D26}"/>
          </ac:spMkLst>
        </pc:spChg>
        <pc:spChg chg="add del">
          <ac:chgData name="Hopewell Banda" userId="72ba3bbb9536e414" providerId="LiveId" clId="{8DD05EB1-8610-4AEF-980A-077FCB423CFB}" dt="2023-05-15T08:09:49.451" v="125" actId="26606"/>
          <ac:spMkLst>
            <pc:docMk/>
            <pc:sldMk cId="1319748658" sldId="319"/>
            <ac:spMk id="22" creationId="{08990612-E008-4F02-AEBB-B140BE753558}"/>
          </ac:spMkLst>
        </pc:spChg>
        <pc:spChg chg="add del">
          <ac:chgData name="Hopewell Banda" userId="72ba3bbb9536e414" providerId="LiveId" clId="{8DD05EB1-8610-4AEF-980A-077FCB423CFB}" dt="2023-05-15T08:09:49.451" v="125" actId="26606"/>
          <ac:spMkLst>
            <pc:docMk/>
            <pc:sldMk cId="1319748658" sldId="319"/>
            <ac:spMk id="23" creationId="{A310A41F-3A14-4150-B6CF-0A577DDDEAD2}"/>
          </ac:spMkLst>
        </pc:spChg>
        <pc:spChg chg="add del">
          <ac:chgData name="Hopewell Banda" userId="72ba3bbb9536e414" providerId="LiveId" clId="{8DD05EB1-8610-4AEF-980A-077FCB423CFB}" dt="2023-05-15T08:09:57.892" v="127" actId="26606"/>
          <ac:spMkLst>
            <pc:docMk/>
            <pc:sldMk cId="1319748658" sldId="319"/>
            <ac:spMk id="25" creationId="{ADB08581-279A-478B-83DD-945E4CB34E45}"/>
          </ac:spMkLst>
        </pc:spChg>
        <pc:spChg chg="add del">
          <ac:chgData name="Hopewell Banda" userId="72ba3bbb9536e414" providerId="LiveId" clId="{8DD05EB1-8610-4AEF-980A-077FCB423CFB}" dt="2023-05-15T08:09:57.892" v="127" actId="26606"/>
          <ac:spMkLst>
            <pc:docMk/>
            <pc:sldMk cId="1319748658" sldId="319"/>
            <ac:spMk id="26" creationId="{21E40D98-2DD7-4DBC-9170-584D5BA2D395}"/>
          </ac:spMkLst>
        </pc:spChg>
        <pc:spChg chg="add del">
          <ac:chgData name="Hopewell Banda" userId="72ba3bbb9536e414" providerId="LiveId" clId="{8DD05EB1-8610-4AEF-980A-077FCB423CFB}" dt="2023-05-15T08:09:57.892" v="127" actId="26606"/>
          <ac:spMkLst>
            <pc:docMk/>
            <pc:sldMk cId="1319748658" sldId="319"/>
            <ac:spMk id="27" creationId="{56F5A787-B406-4A79-B561-57041C4B02A0}"/>
          </ac:spMkLst>
        </pc:spChg>
        <pc:spChg chg="add del">
          <ac:chgData name="Hopewell Banda" userId="72ba3bbb9536e414" providerId="LiveId" clId="{8DD05EB1-8610-4AEF-980A-077FCB423CFB}" dt="2023-05-15T08:09:59.646" v="129" actId="26606"/>
          <ac:spMkLst>
            <pc:docMk/>
            <pc:sldMk cId="1319748658" sldId="319"/>
            <ac:spMk id="29" creationId="{F875149D-F692-45DA-8324-D5E0193D5FC4}"/>
          </ac:spMkLst>
        </pc:spChg>
        <pc:spChg chg="add del">
          <ac:chgData name="Hopewell Banda" userId="72ba3bbb9536e414" providerId="LiveId" clId="{8DD05EB1-8610-4AEF-980A-077FCB423CFB}" dt="2023-05-15T08:09:59.646" v="129" actId="26606"/>
          <ac:spMkLst>
            <pc:docMk/>
            <pc:sldMk cId="1319748658" sldId="319"/>
            <ac:spMk id="30" creationId="{C0B19935-C760-4698-9DD1-973C8A428D26}"/>
          </ac:spMkLst>
        </pc:spChg>
        <pc:spChg chg="add del">
          <ac:chgData name="Hopewell Banda" userId="72ba3bbb9536e414" providerId="LiveId" clId="{8DD05EB1-8610-4AEF-980A-077FCB423CFB}" dt="2023-05-15T08:09:59.646" v="129" actId="26606"/>
          <ac:spMkLst>
            <pc:docMk/>
            <pc:sldMk cId="1319748658" sldId="319"/>
            <ac:spMk id="31" creationId="{08990612-E008-4F02-AEBB-B140BE753558}"/>
          </ac:spMkLst>
        </pc:spChg>
        <pc:spChg chg="add del">
          <ac:chgData name="Hopewell Banda" userId="72ba3bbb9536e414" providerId="LiveId" clId="{8DD05EB1-8610-4AEF-980A-077FCB423CFB}" dt="2023-05-15T08:09:59.646" v="129" actId="26606"/>
          <ac:spMkLst>
            <pc:docMk/>
            <pc:sldMk cId="1319748658" sldId="319"/>
            <ac:spMk id="32" creationId="{A310A41F-3A14-4150-B6CF-0A577DDDEAD2}"/>
          </ac:spMkLst>
        </pc:spChg>
        <pc:spChg chg="add del">
          <ac:chgData name="Hopewell Banda" userId="72ba3bbb9536e414" providerId="LiveId" clId="{8DD05EB1-8610-4AEF-980A-077FCB423CFB}" dt="2023-05-15T08:10:00.839" v="131" actId="26606"/>
          <ac:spMkLst>
            <pc:docMk/>
            <pc:sldMk cId="1319748658" sldId="319"/>
            <ac:spMk id="34" creationId="{ADB08581-279A-478B-83DD-945E4CB34E45}"/>
          </ac:spMkLst>
        </pc:spChg>
        <pc:spChg chg="add del">
          <ac:chgData name="Hopewell Banda" userId="72ba3bbb9536e414" providerId="LiveId" clId="{8DD05EB1-8610-4AEF-980A-077FCB423CFB}" dt="2023-05-15T08:10:00.839" v="131" actId="26606"/>
          <ac:spMkLst>
            <pc:docMk/>
            <pc:sldMk cId="1319748658" sldId="319"/>
            <ac:spMk id="35" creationId="{21E40D98-2DD7-4DBC-9170-584D5BA2D395}"/>
          </ac:spMkLst>
        </pc:spChg>
        <pc:spChg chg="add del">
          <ac:chgData name="Hopewell Banda" userId="72ba3bbb9536e414" providerId="LiveId" clId="{8DD05EB1-8610-4AEF-980A-077FCB423CFB}" dt="2023-05-15T08:10:00.839" v="131" actId="26606"/>
          <ac:spMkLst>
            <pc:docMk/>
            <pc:sldMk cId="1319748658" sldId="319"/>
            <ac:spMk id="36" creationId="{56F5A787-B406-4A79-B561-57041C4B02A0}"/>
          </ac:spMkLst>
        </pc:spChg>
        <pc:spChg chg="add del">
          <ac:chgData name="Hopewell Banda" userId="72ba3bbb9536e414" providerId="LiveId" clId="{8DD05EB1-8610-4AEF-980A-077FCB423CFB}" dt="2023-05-15T08:10:02.227" v="133" actId="26606"/>
          <ac:spMkLst>
            <pc:docMk/>
            <pc:sldMk cId="1319748658" sldId="319"/>
            <ac:spMk id="38" creationId="{00401440-1DC9-4C9E-A3BA-4DECEEB46503}"/>
          </ac:spMkLst>
        </pc:spChg>
        <pc:spChg chg="add del">
          <ac:chgData name="Hopewell Banda" userId="72ba3bbb9536e414" providerId="LiveId" clId="{8DD05EB1-8610-4AEF-980A-077FCB423CFB}" dt="2023-05-15T08:10:02.227" v="133" actId="26606"/>
          <ac:spMkLst>
            <pc:docMk/>
            <pc:sldMk cId="1319748658" sldId="319"/>
            <ac:spMk id="40" creationId="{36B822CC-7DA9-4417-AA94-64CEB676F0B8}"/>
          </ac:spMkLst>
        </pc:spChg>
        <pc:spChg chg="add del">
          <ac:chgData name="Hopewell Banda" userId="72ba3bbb9536e414" providerId="LiveId" clId="{8DD05EB1-8610-4AEF-980A-077FCB423CFB}" dt="2023-05-15T08:10:02.227" v="133" actId="26606"/>
          <ac:spMkLst>
            <pc:docMk/>
            <pc:sldMk cId="1319748658" sldId="319"/>
            <ac:spMk id="41" creationId="{AFA01E88-71CC-4FF3-9E81-51E0C32B45E4}"/>
          </ac:spMkLst>
        </pc:spChg>
        <pc:spChg chg="add del">
          <ac:chgData name="Hopewell Banda" userId="72ba3bbb9536e414" providerId="LiveId" clId="{8DD05EB1-8610-4AEF-980A-077FCB423CFB}" dt="2023-05-15T08:10:03.280" v="135" actId="26606"/>
          <ac:spMkLst>
            <pc:docMk/>
            <pc:sldMk cId="1319748658" sldId="319"/>
            <ac:spMk id="43" creationId="{F875149D-F692-45DA-8324-D5E0193D5FC4}"/>
          </ac:spMkLst>
        </pc:spChg>
        <pc:spChg chg="add del">
          <ac:chgData name="Hopewell Banda" userId="72ba3bbb9536e414" providerId="LiveId" clId="{8DD05EB1-8610-4AEF-980A-077FCB423CFB}" dt="2023-05-15T08:10:03.280" v="135" actId="26606"/>
          <ac:spMkLst>
            <pc:docMk/>
            <pc:sldMk cId="1319748658" sldId="319"/>
            <ac:spMk id="44" creationId="{C0B19935-C760-4698-9DD1-973C8A428D26}"/>
          </ac:spMkLst>
        </pc:spChg>
        <pc:spChg chg="add del">
          <ac:chgData name="Hopewell Banda" userId="72ba3bbb9536e414" providerId="LiveId" clId="{8DD05EB1-8610-4AEF-980A-077FCB423CFB}" dt="2023-05-15T08:10:03.280" v="135" actId="26606"/>
          <ac:spMkLst>
            <pc:docMk/>
            <pc:sldMk cId="1319748658" sldId="319"/>
            <ac:spMk id="45" creationId="{08990612-E008-4F02-AEBB-B140BE753558}"/>
          </ac:spMkLst>
        </pc:spChg>
        <pc:spChg chg="add del">
          <ac:chgData name="Hopewell Banda" userId="72ba3bbb9536e414" providerId="LiveId" clId="{8DD05EB1-8610-4AEF-980A-077FCB423CFB}" dt="2023-05-15T08:10:03.280" v="135" actId="26606"/>
          <ac:spMkLst>
            <pc:docMk/>
            <pc:sldMk cId="1319748658" sldId="319"/>
            <ac:spMk id="46" creationId="{A310A41F-3A14-4150-B6CF-0A577DDDEAD2}"/>
          </ac:spMkLst>
        </pc:spChg>
        <pc:spChg chg="add del">
          <ac:chgData name="Hopewell Banda" userId="72ba3bbb9536e414" providerId="LiveId" clId="{8DD05EB1-8610-4AEF-980A-077FCB423CFB}" dt="2023-05-15T08:10:04.537" v="137" actId="26606"/>
          <ac:spMkLst>
            <pc:docMk/>
            <pc:sldMk cId="1319748658" sldId="319"/>
            <ac:spMk id="48" creationId="{ADB08581-279A-478B-83DD-945E4CB34E45}"/>
          </ac:spMkLst>
        </pc:spChg>
        <pc:spChg chg="add del">
          <ac:chgData name="Hopewell Banda" userId="72ba3bbb9536e414" providerId="LiveId" clId="{8DD05EB1-8610-4AEF-980A-077FCB423CFB}" dt="2023-05-15T08:10:04.537" v="137" actId="26606"/>
          <ac:spMkLst>
            <pc:docMk/>
            <pc:sldMk cId="1319748658" sldId="319"/>
            <ac:spMk id="49" creationId="{21E40D98-2DD7-4DBC-9170-584D5BA2D395}"/>
          </ac:spMkLst>
        </pc:spChg>
        <pc:spChg chg="add del">
          <ac:chgData name="Hopewell Banda" userId="72ba3bbb9536e414" providerId="LiveId" clId="{8DD05EB1-8610-4AEF-980A-077FCB423CFB}" dt="2023-05-15T08:10:04.537" v="137" actId="26606"/>
          <ac:spMkLst>
            <pc:docMk/>
            <pc:sldMk cId="1319748658" sldId="319"/>
            <ac:spMk id="50" creationId="{56F5A787-B406-4A79-B561-57041C4B02A0}"/>
          </ac:spMkLst>
        </pc:spChg>
        <pc:spChg chg="add del">
          <ac:chgData name="Hopewell Banda" userId="72ba3bbb9536e414" providerId="LiveId" clId="{8DD05EB1-8610-4AEF-980A-077FCB423CFB}" dt="2023-05-15T08:10:08.376" v="139" actId="26606"/>
          <ac:spMkLst>
            <pc:docMk/>
            <pc:sldMk cId="1319748658" sldId="319"/>
            <ac:spMk id="52" creationId="{F875149D-F692-45DA-8324-D5E0193D5FC4}"/>
          </ac:spMkLst>
        </pc:spChg>
        <pc:spChg chg="add del">
          <ac:chgData name="Hopewell Banda" userId="72ba3bbb9536e414" providerId="LiveId" clId="{8DD05EB1-8610-4AEF-980A-077FCB423CFB}" dt="2023-05-15T08:10:08.376" v="139" actId="26606"/>
          <ac:spMkLst>
            <pc:docMk/>
            <pc:sldMk cId="1319748658" sldId="319"/>
            <ac:spMk id="53" creationId="{C0B19935-C760-4698-9DD1-973C8A428D26}"/>
          </ac:spMkLst>
        </pc:spChg>
        <pc:spChg chg="add del">
          <ac:chgData name="Hopewell Banda" userId="72ba3bbb9536e414" providerId="LiveId" clId="{8DD05EB1-8610-4AEF-980A-077FCB423CFB}" dt="2023-05-15T08:10:08.376" v="139" actId="26606"/>
          <ac:spMkLst>
            <pc:docMk/>
            <pc:sldMk cId="1319748658" sldId="319"/>
            <ac:spMk id="54" creationId="{08990612-E008-4F02-AEBB-B140BE753558}"/>
          </ac:spMkLst>
        </pc:spChg>
        <pc:spChg chg="add del">
          <ac:chgData name="Hopewell Banda" userId="72ba3bbb9536e414" providerId="LiveId" clId="{8DD05EB1-8610-4AEF-980A-077FCB423CFB}" dt="2023-05-15T08:10:08.376" v="139" actId="26606"/>
          <ac:spMkLst>
            <pc:docMk/>
            <pc:sldMk cId="1319748658" sldId="319"/>
            <ac:spMk id="55" creationId="{A310A41F-3A14-4150-B6CF-0A577DDDEAD2}"/>
          </ac:spMkLst>
        </pc:spChg>
        <pc:spChg chg="add del">
          <ac:chgData name="Hopewell Banda" userId="72ba3bbb9536e414" providerId="LiveId" clId="{8DD05EB1-8610-4AEF-980A-077FCB423CFB}" dt="2023-05-15T08:10:09.317" v="141" actId="26606"/>
          <ac:spMkLst>
            <pc:docMk/>
            <pc:sldMk cId="1319748658" sldId="319"/>
            <ac:spMk id="57" creationId="{ADB08581-279A-478B-83DD-945E4CB34E45}"/>
          </ac:spMkLst>
        </pc:spChg>
        <pc:spChg chg="add del">
          <ac:chgData name="Hopewell Banda" userId="72ba3bbb9536e414" providerId="LiveId" clId="{8DD05EB1-8610-4AEF-980A-077FCB423CFB}" dt="2023-05-15T08:10:09.317" v="141" actId="26606"/>
          <ac:spMkLst>
            <pc:docMk/>
            <pc:sldMk cId="1319748658" sldId="319"/>
            <ac:spMk id="58" creationId="{21E40D98-2DD7-4DBC-9170-584D5BA2D395}"/>
          </ac:spMkLst>
        </pc:spChg>
        <pc:spChg chg="add del">
          <ac:chgData name="Hopewell Banda" userId="72ba3bbb9536e414" providerId="LiveId" clId="{8DD05EB1-8610-4AEF-980A-077FCB423CFB}" dt="2023-05-15T08:10:09.317" v="141" actId="26606"/>
          <ac:spMkLst>
            <pc:docMk/>
            <pc:sldMk cId="1319748658" sldId="319"/>
            <ac:spMk id="59" creationId="{56F5A787-B406-4A79-B561-57041C4B02A0}"/>
          </ac:spMkLst>
        </pc:spChg>
        <pc:spChg chg="add del">
          <ac:chgData name="Hopewell Banda" userId="72ba3bbb9536e414" providerId="LiveId" clId="{8DD05EB1-8610-4AEF-980A-077FCB423CFB}" dt="2023-05-15T08:10:30.740" v="143" actId="26606"/>
          <ac:spMkLst>
            <pc:docMk/>
            <pc:sldMk cId="1319748658" sldId="319"/>
            <ac:spMk id="61" creationId="{F875149D-F692-45DA-8324-D5E0193D5FC4}"/>
          </ac:spMkLst>
        </pc:spChg>
        <pc:spChg chg="add del">
          <ac:chgData name="Hopewell Banda" userId="72ba3bbb9536e414" providerId="LiveId" clId="{8DD05EB1-8610-4AEF-980A-077FCB423CFB}" dt="2023-05-15T08:10:30.740" v="143" actId="26606"/>
          <ac:spMkLst>
            <pc:docMk/>
            <pc:sldMk cId="1319748658" sldId="319"/>
            <ac:spMk id="62" creationId="{C0B19935-C760-4698-9DD1-973C8A428D26}"/>
          </ac:spMkLst>
        </pc:spChg>
        <pc:spChg chg="add del">
          <ac:chgData name="Hopewell Banda" userId="72ba3bbb9536e414" providerId="LiveId" clId="{8DD05EB1-8610-4AEF-980A-077FCB423CFB}" dt="2023-05-15T08:10:30.740" v="143" actId="26606"/>
          <ac:spMkLst>
            <pc:docMk/>
            <pc:sldMk cId="1319748658" sldId="319"/>
            <ac:spMk id="63" creationId="{08990612-E008-4F02-AEBB-B140BE753558}"/>
          </ac:spMkLst>
        </pc:spChg>
        <pc:spChg chg="add del">
          <ac:chgData name="Hopewell Banda" userId="72ba3bbb9536e414" providerId="LiveId" clId="{8DD05EB1-8610-4AEF-980A-077FCB423CFB}" dt="2023-05-15T08:10:30.740" v="143" actId="26606"/>
          <ac:spMkLst>
            <pc:docMk/>
            <pc:sldMk cId="1319748658" sldId="319"/>
            <ac:spMk id="64" creationId="{A310A41F-3A14-4150-B6CF-0A577DDDEAD2}"/>
          </ac:spMkLst>
        </pc:spChg>
        <pc:spChg chg="add del">
          <ac:chgData name="Hopewell Banda" userId="72ba3bbb9536e414" providerId="LiveId" clId="{8DD05EB1-8610-4AEF-980A-077FCB423CFB}" dt="2023-05-15T08:12:13.880" v="158" actId="26606"/>
          <ac:spMkLst>
            <pc:docMk/>
            <pc:sldMk cId="1319748658" sldId="319"/>
            <ac:spMk id="66" creationId="{ADB08581-279A-478B-83DD-945E4CB34E45}"/>
          </ac:spMkLst>
        </pc:spChg>
        <pc:spChg chg="add del">
          <ac:chgData name="Hopewell Banda" userId="72ba3bbb9536e414" providerId="LiveId" clId="{8DD05EB1-8610-4AEF-980A-077FCB423CFB}" dt="2023-05-15T08:12:13.880" v="158" actId="26606"/>
          <ac:spMkLst>
            <pc:docMk/>
            <pc:sldMk cId="1319748658" sldId="319"/>
            <ac:spMk id="67" creationId="{21E40D98-2DD7-4DBC-9170-584D5BA2D395}"/>
          </ac:spMkLst>
        </pc:spChg>
        <pc:spChg chg="add del">
          <ac:chgData name="Hopewell Banda" userId="72ba3bbb9536e414" providerId="LiveId" clId="{8DD05EB1-8610-4AEF-980A-077FCB423CFB}" dt="2023-05-15T08:12:13.880" v="158" actId="26606"/>
          <ac:spMkLst>
            <pc:docMk/>
            <pc:sldMk cId="1319748658" sldId="319"/>
            <ac:spMk id="68" creationId="{56F5A787-B406-4A79-B561-57041C4B02A0}"/>
          </ac:spMkLst>
        </pc:spChg>
        <pc:spChg chg="add del">
          <ac:chgData name="Hopewell Banda" userId="72ba3bbb9536e414" providerId="LiveId" clId="{8DD05EB1-8610-4AEF-980A-077FCB423CFB}" dt="2023-05-15T08:11:58.440" v="149" actId="26606"/>
          <ac:spMkLst>
            <pc:docMk/>
            <pc:sldMk cId="1319748658" sldId="319"/>
            <ac:spMk id="73" creationId="{118310A3-1517-431E-A8FC-5E6F018BC69B}"/>
          </ac:spMkLst>
        </pc:spChg>
        <pc:spChg chg="add del">
          <ac:chgData name="Hopewell Banda" userId="72ba3bbb9536e414" providerId="LiveId" clId="{8DD05EB1-8610-4AEF-980A-077FCB423CFB}" dt="2023-05-15T08:11:58.440" v="149" actId="26606"/>
          <ac:spMkLst>
            <pc:docMk/>
            <pc:sldMk cId="1319748658" sldId="319"/>
            <ac:spMk id="75" creationId="{7F23E396-BE04-4D91-89A5-24877C3E96D3}"/>
          </ac:spMkLst>
        </pc:spChg>
        <pc:spChg chg="add del">
          <ac:chgData name="Hopewell Banda" userId="72ba3bbb9536e414" providerId="LiveId" clId="{8DD05EB1-8610-4AEF-980A-077FCB423CFB}" dt="2023-05-15T08:11:58.440" v="149" actId="26606"/>
          <ac:spMkLst>
            <pc:docMk/>
            <pc:sldMk cId="1319748658" sldId="319"/>
            <ac:spMk id="77" creationId="{3250CC05-D6B0-42F7-9792-8677B5394814}"/>
          </ac:spMkLst>
        </pc:spChg>
        <pc:spChg chg="add del">
          <ac:chgData name="Hopewell Banda" userId="72ba3bbb9536e414" providerId="LiveId" clId="{8DD05EB1-8610-4AEF-980A-077FCB423CFB}" dt="2023-05-15T08:11:58.440" v="149" actId="26606"/>
          <ac:spMkLst>
            <pc:docMk/>
            <pc:sldMk cId="1319748658" sldId="319"/>
            <ac:spMk id="79" creationId="{B0704962-EC61-43A0-B8F5-F0E73686A3B5}"/>
          </ac:spMkLst>
        </pc:spChg>
        <pc:spChg chg="add del">
          <ac:chgData name="Hopewell Banda" userId="72ba3bbb9536e414" providerId="LiveId" clId="{8DD05EB1-8610-4AEF-980A-077FCB423CFB}" dt="2023-05-15T08:11:58.440" v="149" actId="26606"/>
          <ac:spMkLst>
            <pc:docMk/>
            <pc:sldMk cId="1319748658" sldId="319"/>
            <ac:spMk id="81" creationId="{90DBC3A1-652F-4058-94C8-0F512D44281A}"/>
          </ac:spMkLst>
        </pc:spChg>
        <pc:spChg chg="add del">
          <ac:chgData name="Hopewell Banda" userId="72ba3bbb9536e414" providerId="LiveId" clId="{8DD05EB1-8610-4AEF-980A-077FCB423CFB}" dt="2023-05-15T08:11:58.440" v="149" actId="26606"/>
          <ac:spMkLst>
            <pc:docMk/>
            <pc:sldMk cId="1319748658" sldId="319"/>
            <ac:spMk id="83" creationId="{5A205CC8-8A08-4581-B9ED-683CF3A04470}"/>
          </ac:spMkLst>
        </pc:spChg>
        <pc:spChg chg="add del">
          <ac:chgData name="Hopewell Banda" userId="72ba3bbb9536e414" providerId="LiveId" clId="{8DD05EB1-8610-4AEF-980A-077FCB423CFB}" dt="2023-05-15T08:11:58.440" v="149" actId="26606"/>
          <ac:spMkLst>
            <pc:docMk/>
            <pc:sldMk cId="1319748658" sldId="319"/>
            <ac:spMk id="85" creationId="{0D090A5C-3625-4701-8C21-52969B3A7BC9}"/>
          </ac:spMkLst>
        </pc:spChg>
        <pc:spChg chg="add del">
          <ac:chgData name="Hopewell Banda" userId="72ba3bbb9536e414" providerId="LiveId" clId="{8DD05EB1-8610-4AEF-980A-077FCB423CFB}" dt="2023-05-15T08:12:02.653" v="151" actId="26606"/>
          <ac:spMkLst>
            <pc:docMk/>
            <pc:sldMk cId="1319748658" sldId="319"/>
            <ac:spMk id="87" creationId="{55DC838F-9824-40D4-99E8-23AC7E0CC30B}"/>
          </ac:spMkLst>
        </pc:spChg>
        <pc:spChg chg="add del">
          <ac:chgData name="Hopewell Banda" userId="72ba3bbb9536e414" providerId="LiveId" clId="{8DD05EB1-8610-4AEF-980A-077FCB423CFB}" dt="2023-05-15T08:12:02.653" v="151" actId="26606"/>
          <ac:spMkLst>
            <pc:docMk/>
            <pc:sldMk cId="1319748658" sldId="319"/>
            <ac:spMk id="88" creationId="{8496C80A-AD75-4A79-8E0F-4310D630D59A}"/>
          </ac:spMkLst>
        </pc:spChg>
        <pc:spChg chg="add del">
          <ac:chgData name="Hopewell Banda" userId="72ba3bbb9536e414" providerId="LiveId" clId="{8DD05EB1-8610-4AEF-980A-077FCB423CFB}" dt="2023-05-15T08:12:02.653" v="151" actId="26606"/>
          <ac:spMkLst>
            <pc:docMk/>
            <pc:sldMk cId="1319748658" sldId="319"/>
            <ac:spMk id="89" creationId="{E5403703-687D-4B06-AF9E-20C958B38D64}"/>
          </ac:spMkLst>
        </pc:spChg>
        <pc:spChg chg="add del">
          <ac:chgData name="Hopewell Banda" userId="72ba3bbb9536e414" providerId="LiveId" clId="{8DD05EB1-8610-4AEF-980A-077FCB423CFB}" dt="2023-05-15T08:12:02.653" v="151" actId="26606"/>
          <ac:spMkLst>
            <pc:docMk/>
            <pc:sldMk cId="1319748658" sldId="319"/>
            <ac:spMk id="90" creationId="{F9668A7F-C3EA-4352-BA87-B9203382C4BA}"/>
          </ac:spMkLst>
        </pc:spChg>
        <pc:spChg chg="add del">
          <ac:chgData name="Hopewell Banda" userId="72ba3bbb9536e414" providerId="LiveId" clId="{8DD05EB1-8610-4AEF-980A-077FCB423CFB}" dt="2023-05-15T08:12:04.850" v="153" actId="26606"/>
          <ac:spMkLst>
            <pc:docMk/>
            <pc:sldMk cId="1319748658" sldId="319"/>
            <ac:spMk id="92" creationId="{7D541204-B666-420C-9DF1-C06950D2F0DA}"/>
          </ac:spMkLst>
        </pc:spChg>
        <pc:spChg chg="add del">
          <ac:chgData name="Hopewell Banda" userId="72ba3bbb9536e414" providerId="LiveId" clId="{8DD05EB1-8610-4AEF-980A-077FCB423CFB}" dt="2023-05-15T08:12:04.850" v="153" actId="26606"/>
          <ac:spMkLst>
            <pc:docMk/>
            <pc:sldMk cId="1319748658" sldId="319"/>
            <ac:spMk id="93" creationId="{0C0E6C8D-508A-44F8-BB9B-7911B0118D5C}"/>
          </ac:spMkLst>
        </pc:spChg>
        <pc:spChg chg="add del">
          <ac:chgData name="Hopewell Banda" userId="72ba3bbb9536e414" providerId="LiveId" clId="{8DD05EB1-8610-4AEF-980A-077FCB423CFB}" dt="2023-05-15T08:12:04.850" v="153" actId="26606"/>
          <ac:spMkLst>
            <pc:docMk/>
            <pc:sldMk cId="1319748658" sldId="319"/>
            <ac:spMk id="94" creationId="{C84847AE-0FEA-43E8-8AA1-4169A6FDB9B9}"/>
          </ac:spMkLst>
        </pc:spChg>
        <pc:spChg chg="add del">
          <ac:chgData name="Hopewell Banda" userId="72ba3bbb9536e414" providerId="LiveId" clId="{8DD05EB1-8610-4AEF-980A-077FCB423CFB}" dt="2023-05-15T08:12:04.850" v="153" actId="26606"/>
          <ac:spMkLst>
            <pc:docMk/>
            <pc:sldMk cId="1319748658" sldId="319"/>
            <ac:spMk id="95" creationId="{C487790A-E9D7-438A-90BB-9361BEF14B29}"/>
          </ac:spMkLst>
        </pc:spChg>
        <pc:spChg chg="add del">
          <ac:chgData name="Hopewell Banda" userId="72ba3bbb9536e414" providerId="LiveId" clId="{8DD05EB1-8610-4AEF-980A-077FCB423CFB}" dt="2023-05-15T08:12:06.938" v="155" actId="26606"/>
          <ac:spMkLst>
            <pc:docMk/>
            <pc:sldMk cId="1319748658" sldId="319"/>
            <ac:spMk id="97" creationId="{118310A3-1517-431E-A8FC-5E6F018BC69B}"/>
          </ac:spMkLst>
        </pc:spChg>
        <pc:spChg chg="add del">
          <ac:chgData name="Hopewell Banda" userId="72ba3bbb9536e414" providerId="LiveId" clId="{8DD05EB1-8610-4AEF-980A-077FCB423CFB}" dt="2023-05-15T08:12:06.938" v="155" actId="26606"/>
          <ac:spMkLst>
            <pc:docMk/>
            <pc:sldMk cId="1319748658" sldId="319"/>
            <ac:spMk id="98" creationId="{7F23E396-BE04-4D91-89A5-24877C3E96D3}"/>
          </ac:spMkLst>
        </pc:spChg>
        <pc:spChg chg="add del">
          <ac:chgData name="Hopewell Banda" userId="72ba3bbb9536e414" providerId="LiveId" clId="{8DD05EB1-8610-4AEF-980A-077FCB423CFB}" dt="2023-05-15T08:12:06.938" v="155" actId="26606"/>
          <ac:spMkLst>
            <pc:docMk/>
            <pc:sldMk cId="1319748658" sldId="319"/>
            <ac:spMk id="99" creationId="{3250CC05-D6B0-42F7-9792-8677B5394814}"/>
          </ac:spMkLst>
        </pc:spChg>
        <pc:spChg chg="add del">
          <ac:chgData name="Hopewell Banda" userId="72ba3bbb9536e414" providerId="LiveId" clId="{8DD05EB1-8610-4AEF-980A-077FCB423CFB}" dt="2023-05-15T08:12:06.938" v="155" actId="26606"/>
          <ac:spMkLst>
            <pc:docMk/>
            <pc:sldMk cId="1319748658" sldId="319"/>
            <ac:spMk id="100" creationId="{B0704962-EC61-43A0-B8F5-F0E73686A3B5}"/>
          </ac:spMkLst>
        </pc:spChg>
        <pc:spChg chg="add del">
          <ac:chgData name="Hopewell Banda" userId="72ba3bbb9536e414" providerId="LiveId" clId="{8DD05EB1-8610-4AEF-980A-077FCB423CFB}" dt="2023-05-15T08:12:06.938" v="155" actId="26606"/>
          <ac:spMkLst>
            <pc:docMk/>
            <pc:sldMk cId="1319748658" sldId="319"/>
            <ac:spMk id="101" creationId="{90DBC3A1-652F-4058-94C8-0F512D44281A}"/>
          </ac:spMkLst>
        </pc:spChg>
        <pc:spChg chg="add del">
          <ac:chgData name="Hopewell Banda" userId="72ba3bbb9536e414" providerId="LiveId" clId="{8DD05EB1-8610-4AEF-980A-077FCB423CFB}" dt="2023-05-15T08:12:06.938" v="155" actId="26606"/>
          <ac:spMkLst>
            <pc:docMk/>
            <pc:sldMk cId="1319748658" sldId="319"/>
            <ac:spMk id="102" creationId="{5A205CC8-8A08-4581-B9ED-683CF3A04470}"/>
          </ac:spMkLst>
        </pc:spChg>
        <pc:spChg chg="add del">
          <ac:chgData name="Hopewell Banda" userId="72ba3bbb9536e414" providerId="LiveId" clId="{8DD05EB1-8610-4AEF-980A-077FCB423CFB}" dt="2023-05-15T08:12:06.938" v="155" actId="26606"/>
          <ac:spMkLst>
            <pc:docMk/>
            <pc:sldMk cId="1319748658" sldId="319"/>
            <ac:spMk id="103" creationId="{0D090A5C-3625-4701-8C21-52969B3A7BC9}"/>
          </ac:spMkLst>
        </pc:spChg>
        <pc:spChg chg="add del">
          <ac:chgData name="Hopewell Banda" userId="72ba3bbb9536e414" providerId="LiveId" clId="{8DD05EB1-8610-4AEF-980A-077FCB423CFB}" dt="2023-05-15T08:12:13.843" v="157" actId="26606"/>
          <ac:spMkLst>
            <pc:docMk/>
            <pc:sldMk cId="1319748658" sldId="319"/>
            <ac:spMk id="105" creationId="{55DC838F-9824-40D4-99E8-23AC7E0CC30B}"/>
          </ac:spMkLst>
        </pc:spChg>
        <pc:spChg chg="add del">
          <ac:chgData name="Hopewell Banda" userId="72ba3bbb9536e414" providerId="LiveId" clId="{8DD05EB1-8610-4AEF-980A-077FCB423CFB}" dt="2023-05-15T08:12:13.843" v="157" actId="26606"/>
          <ac:spMkLst>
            <pc:docMk/>
            <pc:sldMk cId="1319748658" sldId="319"/>
            <ac:spMk id="106" creationId="{8496C80A-AD75-4A79-8E0F-4310D630D59A}"/>
          </ac:spMkLst>
        </pc:spChg>
        <pc:spChg chg="add del">
          <ac:chgData name="Hopewell Banda" userId="72ba3bbb9536e414" providerId="LiveId" clId="{8DD05EB1-8610-4AEF-980A-077FCB423CFB}" dt="2023-05-15T08:12:13.843" v="157" actId="26606"/>
          <ac:spMkLst>
            <pc:docMk/>
            <pc:sldMk cId="1319748658" sldId="319"/>
            <ac:spMk id="107" creationId="{E5403703-687D-4B06-AF9E-20C958B38D64}"/>
          </ac:spMkLst>
        </pc:spChg>
        <pc:spChg chg="add del">
          <ac:chgData name="Hopewell Banda" userId="72ba3bbb9536e414" providerId="LiveId" clId="{8DD05EB1-8610-4AEF-980A-077FCB423CFB}" dt="2023-05-15T08:12:13.843" v="157" actId="26606"/>
          <ac:spMkLst>
            <pc:docMk/>
            <pc:sldMk cId="1319748658" sldId="319"/>
            <ac:spMk id="108" creationId="{F9668A7F-C3EA-4352-BA87-B9203382C4BA}"/>
          </ac:spMkLst>
        </pc:spChg>
        <pc:spChg chg="add">
          <ac:chgData name="Hopewell Banda" userId="72ba3bbb9536e414" providerId="LiveId" clId="{8DD05EB1-8610-4AEF-980A-077FCB423CFB}" dt="2023-05-15T08:12:13.880" v="158" actId="26606"/>
          <ac:spMkLst>
            <pc:docMk/>
            <pc:sldMk cId="1319748658" sldId="319"/>
            <ac:spMk id="110" creationId="{118310A3-1517-431E-A8FC-5E6F018BC69B}"/>
          </ac:spMkLst>
        </pc:spChg>
        <pc:spChg chg="add">
          <ac:chgData name="Hopewell Banda" userId="72ba3bbb9536e414" providerId="LiveId" clId="{8DD05EB1-8610-4AEF-980A-077FCB423CFB}" dt="2023-05-15T08:12:13.880" v="158" actId="26606"/>
          <ac:spMkLst>
            <pc:docMk/>
            <pc:sldMk cId="1319748658" sldId="319"/>
            <ac:spMk id="111" creationId="{7F23E396-BE04-4D91-89A5-24877C3E96D3}"/>
          </ac:spMkLst>
        </pc:spChg>
        <pc:spChg chg="add">
          <ac:chgData name="Hopewell Banda" userId="72ba3bbb9536e414" providerId="LiveId" clId="{8DD05EB1-8610-4AEF-980A-077FCB423CFB}" dt="2023-05-15T08:12:13.880" v="158" actId="26606"/>
          <ac:spMkLst>
            <pc:docMk/>
            <pc:sldMk cId="1319748658" sldId="319"/>
            <ac:spMk id="112" creationId="{3250CC05-D6B0-42F7-9792-8677B5394814}"/>
          </ac:spMkLst>
        </pc:spChg>
        <pc:spChg chg="add">
          <ac:chgData name="Hopewell Banda" userId="72ba3bbb9536e414" providerId="LiveId" clId="{8DD05EB1-8610-4AEF-980A-077FCB423CFB}" dt="2023-05-15T08:12:13.880" v="158" actId="26606"/>
          <ac:spMkLst>
            <pc:docMk/>
            <pc:sldMk cId="1319748658" sldId="319"/>
            <ac:spMk id="113" creationId="{B0704962-EC61-43A0-B8F5-F0E73686A3B5}"/>
          </ac:spMkLst>
        </pc:spChg>
        <pc:spChg chg="add">
          <ac:chgData name="Hopewell Banda" userId="72ba3bbb9536e414" providerId="LiveId" clId="{8DD05EB1-8610-4AEF-980A-077FCB423CFB}" dt="2023-05-15T08:12:13.880" v="158" actId="26606"/>
          <ac:spMkLst>
            <pc:docMk/>
            <pc:sldMk cId="1319748658" sldId="319"/>
            <ac:spMk id="114" creationId="{90DBC3A1-652F-4058-94C8-0F512D44281A}"/>
          </ac:spMkLst>
        </pc:spChg>
        <pc:spChg chg="add">
          <ac:chgData name="Hopewell Banda" userId="72ba3bbb9536e414" providerId="LiveId" clId="{8DD05EB1-8610-4AEF-980A-077FCB423CFB}" dt="2023-05-15T08:12:13.880" v="158" actId="26606"/>
          <ac:spMkLst>
            <pc:docMk/>
            <pc:sldMk cId="1319748658" sldId="319"/>
            <ac:spMk id="115" creationId="{5A205CC8-8A08-4581-B9ED-683CF3A04470}"/>
          </ac:spMkLst>
        </pc:spChg>
        <pc:spChg chg="add">
          <ac:chgData name="Hopewell Banda" userId="72ba3bbb9536e414" providerId="LiveId" clId="{8DD05EB1-8610-4AEF-980A-077FCB423CFB}" dt="2023-05-15T08:12:13.880" v="158" actId="26606"/>
          <ac:spMkLst>
            <pc:docMk/>
            <pc:sldMk cId="1319748658" sldId="319"/>
            <ac:spMk id="116" creationId="{0D090A5C-3625-4701-8C21-52969B3A7BC9}"/>
          </ac:spMkLst>
        </pc:spChg>
        <pc:picChg chg="add mod ord">
          <ac:chgData name="Hopewell Banda" userId="72ba3bbb9536e414" providerId="LiveId" clId="{8DD05EB1-8610-4AEF-980A-077FCB423CFB}" dt="2023-05-15T08:12:13.880" v="158" actId="26606"/>
          <ac:picMkLst>
            <pc:docMk/>
            <pc:sldMk cId="1319748658" sldId="319"/>
            <ac:picMk id="5" creationId="{7E56C5B3-D7F6-1613-7F5A-F6831E900D9E}"/>
          </ac:picMkLst>
        </pc:picChg>
        <pc:picChg chg="add mod ord">
          <ac:chgData name="Hopewell Banda" userId="72ba3bbb9536e414" providerId="LiveId" clId="{8DD05EB1-8610-4AEF-980A-077FCB423CFB}" dt="2023-05-15T08:12:13.880" v="158" actId="26606"/>
          <ac:picMkLst>
            <pc:docMk/>
            <pc:sldMk cId="1319748658" sldId="319"/>
            <ac:picMk id="7" creationId="{EE02FFD6-3610-D273-EAE1-A2089CF4494E}"/>
          </ac:picMkLst>
        </pc:picChg>
        <pc:picChg chg="add mod">
          <ac:chgData name="Hopewell Banda" userId="72ba3bbb9536e414" providerId="LiveId" clId="{8DD05EB1-8610-4AEF-980A-077FCB423CFB}" dt="2023-05-15T08:12:13.880" v="158" actId="26606"/>
          <ac:picMkLst>
            <pc:docMk/>
            <pc:sldMk cId="1319748658" sldId="319"/>
            <ac:picMk id="9" creationId="{E0498B67-E504-0760-36E0-39748347D29E}"/>
          </ac:picMkLst>
        </pc:picChg>
        <pc:picChg chg="add del mod">
          <ac:chgData name="Hopewell Banda" userId="72ba3bbb9536e414" providerId="LiveId" clId="{8DD05EB1-8610-4AEF-980A-077FCB423CFB}" dt="2023-05-15T08:40:18.628" v="289"/>
          <ac:picMkLst>
            <pc:docMk/>
            <pc:sldMk cId="1319748658" sldId="319"/>
            <ac:picMk id="17" creationId="{EB6DCEAE-C3DC-B858-BA1C-2C85B0F98BB0}"/>
          </ac:picMkLst>
        </pc:picChg>
        <pc:picChg chg="add del mod">
          <ac:chgData name="Hopewell Banda" userId="72ba3bbb9536e414" providerId="LiveId" clId="{8DD05EB1-8610-4AEF-980A-077FCB423CFB}" dt="2023-05-15T15:48:18.665" v="296"/>
          <ac:picMkLst>
            <pc:docMk/>
            <pc:sldMk cId="1319748658" sldId="319"/>
            <ac:picMk id="28" creationId="{F47A27BF-CEDC-6EFF-76E2-60CC4963F895}"/>
          </ac:picMkLst>
        </pc:picChg>
        <pc:cxnChg chg="add del">
          <ac:chgData name="Hopewell Banda" userId="72ba3bbb9536e414" providerId="LiveId" clId="{8DD05EB1-8610-4AEF-980A-077FCB423CFB}" dt="2023-05-15T08:09:47.276" v="123" actId="26606"/>
          <ac:cxnSpMkLst>
            <pc:docMk/>
            <pc:sldMk cId="1319748658" sldId="319"/>
            <ac:cxnSpMk id="14" creationId="{EEE3F140-02CB-4BBC-ABC0-8BF046C9D1B8}"/>
          </ac:cxnSpMkLst>
        </pc:cxnChg>
        <pc:cxnChg chg="add del">
          <ac:chgData name="Hopewell Banda" userId="72ba3bbb9536e414" providerId="LiveId" clId="{8DD05EB1-8610-4AEF-980A-077FCB423CFB}" dt="2023-05-15T08:10:02.227" v="133" actId="26606"/>
          <ac:cxnSpMkLst>
            <pc:docMk/>
            <pc:sldMk cId="1319748658" sldId="319"/>
            <ac:cxnSpMk id="39" creationId="{EEE3F140-02CB-4BBC-ABC0-8BF046C9D1B8}"/>
          </ac:cxnSpMkLst>
        </pc:cxnChg>
      </pc:sldChg>
      <pc:sldChg chg="addSp delSp modSp new mod modTransition setBg modAnim">
        <pc:chgData name="Hopewell Banda" userId="72ba3bbb9536e414" providerId="LiveId" clId="{8DD05EB1-8610-4AEF-980A-077FCB423CFB}" dt="2023-05-15T16:30:57.497" v="936"/>
        <pc:sldMkLst>
          <pc:docMk/>
          <pc:sldMk cId="152345255" sldId="320"/>
        </pc:sldMkLst>
        <pc:spChg chg="mod">
          <ac:chgData name="Hopewell Banda" userId="72ba3bbb9536e414" providerId="LiveId" clId="{8DD05EB1-8610-4AEF-980A-077FCB423CFB}" dt="2023-05-15T08:22:46.938" v="239" actId="26606"/>
          <ac:spMkLst>
            <pc:docMk/>
            <pc:sldMk cId="152345255" sldId="320"/>
            <ac:spMk id="2" creationId="{8A33CAB0-80A6-4E44-F8C7-FABA5F9CAE06}"/>
          </ac:spMkLst>
        </pc:spChg>
        <pc:spChg chg="del">
          <ac:chgData name="Hopewell Banda" userId="72ba3bbb9536e414" providerId="LiveId" clId="{8DD05EB1-8610-4AEF-980A-077FCB423CFB}" dt="2023-05-15T08:16:32.836" v="177"/>
          <ac:spMkLst>
            <pc:docMk/>
            <pc:sldMk cId="152345255" sldId="320"/>
            <ac:spMk id="3" creationId="{06DFA160-ADFE-603B-4EFF-463DF7FA6895}"/>
          </ac:spMkLst>
        </pc:spChg>
        <pc:spChg chg="add del">
          <ac:chgData name="Hopewell Banda" userId="72ba3bbb9536e414" providerId="LiveId" clId="{8DD05EB1-8610-4AEF-980A-077FCB423CFB}" dt="2023-05-15T08:19:16.582" v="182" actId="931"/>
          <ac:spMkLst>
            <pc:docMk/>
            <pc:sldMk cId="152345255" sldId="320"/>
            <ac:spMk id="9" creationId="{3929EB15-A039-3E99-D205-6245A010E29D}"/>
          </ac:spMkLst>
        </pc:spChg>
        <pc:spChg chg="add">
          <ac:chgData name="Hopewell Banda" userId="72ba3bbb9536e414" providerId="LiveId" clId="{8DD05EB1-8610-4AEF-980A-077FCB423CFB}" dt="2023-05-15T08:22:46.938" v="239" actId="26606"/>
          <ac:spMkLst>
            <pc:docMk/>
            <pc:sldMk cId="152345255" sldId="320"/>
            <ac:spMk id="15" creationId="{35E47987-51DD-47D8-82CB-3239C1041015}"/>
          </ac:spMkLst>
        </pc:spChg>
        <pc:spChg chg="add">
          <ac:chgData name="Hopewell Banda" userId="72ba3bbb9536e414" providerId="LiveId" clId="{8DD05EB1-8610-4AEF-980A-077FCB423CFB}" dt="2023-05-15T08:22:46.938" v="239" actId="26606"/>
          <ac:spMkLst>
            <pc:docMk/>
            <pc:sldMk cId="152345255" sldId="320"/>
            <ac:spMk id="17" creationId="{343B51BC-A337-4FC1-8BEC-2C71D3B3F7B7}"/>
          </ac:spMkLst>
        </pc:spChg>
        <pc:spChg chg="add">
          <ac:chgData name="Hopewell Banda" userId="72ba3bbb9536e414" providerId="LiveId" clId="{8DD05EB1-8610-4AEF-980A-077FCB423CFB}" dt="2023-05-15T08:22:46.938" v="239" actId="26606"/>
          <ac:spMkLst>
            <pc:docMk/>
            <pc:sldMk cId="152345255" sldId="320"/>
            <ac:spMk id="19" creationId="{F06EB04D-98C2-4D74-86BC-1E95ECF5513B}"/>
          </ac:spMkLst>
        </pc:spChg>
        <pc:spChg chg="add">
          <ac:chgData name="Hopewell Banda" userId="72ba3bbb9536e414" providerId="LiveId" clId="{8DD05EB1-8610-4AEF-980A-077FCB423CFB}" dt="2023-05-15T08:22:46.938" v="239" actId="26606"/>
          <ac:spMkLst>
            <pc:docMk/>
            <pc:sldMk cId="152345255" sldId="320"/>
            <ac:spMk id="21" creationId="{5FE21824-8381-405C-BDEF-3859DE644D5E}"/>
          </ac:spMkLst>
        </pc:spChg>
        <pc:spChg chg="add">
          <ac:chgData name="Hopewell Banda" userId="72ba3bbb9536e414" providerId="LiveId" clId="{8DD05EB1-8610-4AEF-980A-077FCB423CFB}" dt="2023-05-15T08:22:46.938" v="239" actId="26606"/>
          <ac:spMkLst>
            <pc:docMk/>
            <pc:sldMk cId="152345255" sldId="320"/>
            <ac:spMk id="23" creationId="{6EA7B49C-1DDA-4A36-B615-CCE52D7703F7}"/>
          </ac:spMkLst>
        </pc:spChg>
        <pc:spChg chg="add">
          <ac:chgData name="Hopewell Banda" userId="72ba3bbb9536e414" providerId="LiveId" clId="{8DD05EB1-8610-4AEF-980A-077FCB423CFB}" dt="2023-05-15T08:22:46.938" v="239" actId="26606"/>
          <ac:spMkLst>
            <pc:docMk/>
            <pc:sldMk cId="152345255" sldId="320"/>
            <ac:spMk id="25" creationId="{0349BF0E-90A2-447D-851A-A1C4FC5E5926}"/>
          </ac:spMkLst>
        </pc:spChg>
        <pc:spChg chg="add">
          <ac:chgData name="Hopewell Banda" userId="72ba3bbb9536e414" providerId="LiveId" clId="{8DD05EB1-8610-4AEF-980A-077FCB423CFB}" dt="2023-05-15T08:22:46.938" v="239" actId="26606"/>
          <ac:spMkLst>
            <pc:docMk/>
            <pc:sldMk cId="152345255" sldId="320"/>
            <ac:spMk id="27" creationId="{5B432A1A-7A25-4237-B64F-E0244D852BE2}"/>
          </ac:spMkLst>
        </pc:spChg>
        <pc:spChg chg="add">
          <ac:chgData name="Hopewell Banda" userId="72ba3bbb9536e414" providerId="LiveId" clId="{8DD05EB1-8610-4AEF-980A-077FCB423CFB}" dt="2023-05-15T08:22:46.938" v="239" actId="26606"/>
          <ac:spMkLst>
            <pc:docMk/>
            <pc:sldMk cId="152345255" sldId="320"/>
            <ac:spMk id="29" creationId="{371419D3-21C1-47D3-9BB6-2E08FCE81601}"/>
          </ac:spMkLst>
        </pc:spChg>
        <pc:spChg chg="add">
          <ac:chgData name="Hopewell Banda" userId="72ba3bbb9536e414" providerId="LiveId" clId="{8DD05EB1-8610-4AEF-980A-077FCB423CFB}" dt="2023-05-15T08:22:46.938" v="239" actId="26606"/>
          <ac:spMkLst>
            <pc:docMk/>
            <pc:sldMk cId="152345255" sldId="320"/>
            <ac:spMk id="31" creationId="{99383C2D-F910-444C-AFBF-2A6C72EBA64D}"/>
          </ac:spMkLst>
        </pc:spChg>
        <pc:spChg chg="add">
          <ac:chgData name="Hopewell Banda" userId="72ba3bbb9536e414" providerId="LiveId" clId="{8DD05EB1-8610-4AEF-980A-077FCB423CFB}" dt="2023-05-15T08:22:46.938" v="239" actId="26606"/>
          <ac:spMkLst>
            <pc:docMk/>
            <pc:sldMk cId="152345255" sldId="320"/>
            <ac:spMk id="33" creationId="{8AC7279F-774B-48BD-8EC4-E7346A34AB1A}"/>
          </ac:spMkLst>
        </pc:spChg>
        <pc:spChg chg="add">
          <ac:chgData name="Hopewell Banda" userId="72ba3bbb9536e414" providerId="LiveId" clId="{8DD05EB1-8610-4AEF-980A-077FCB423CFB}" dt="2023-05-15T08:22:46.938" v="239" actId="26606"/>
          <ac:spMkLst>
            <pc:docMk/>
            <pc:sldMk cId="152345255" sldId="320"/>
            <ac:spMk id="35" creationId="{7DDFE527-440F-4625-B425-54376B60CE5E}"/>
          </ac:spMkLst>
        </pc:spChg>
        <pc:spChg chg="add">
          <ac:chgData name="Hopewell Banda" userId="72ba3bbb9536e414" providerId="LiveId" clId="{8DD05EB1-8610-4AEF-980A-077FCB423CFB}" dt="2023-05-15T08:22:46.938" v="239" actId="26606"/>
          <ac:spMkLst>
            <pc:docMk/>
            <pc:sldMk cId="152345255" sldId="320"/>
            <ac:spMk id="37" creationId="{8C2E4842-085B-4316-A26B-BFB4CF21553E}"/>
          </ac:spMkLst>
        </pc:spChg>
        <pc:spChg chg="add">
          <ac:chgData name="Hopewell Banda" userId="72ba3bbb9536e414" providerId="LiveId" clId="{8DD05EB1-8610-4AEF-980A-077FCB423CFB}" dt="2023-05-15T08:22:46.938" v="239" actId="26606"/>
          <ac:spMkLst>
            <pc:docMk/>
            <pc:sldMk cId="152345255" sldId="320"/>
            <ac:spMk id="39" creationId="{E8015A85-E7C2-4028-A775-8B61DA2C216A}"/>
          </ac:spMkLst>
        </pc:spChg>
        <pc:picChg chg="add mod">
          <ac:chgData name="Hopewell Banda" userId="72ba3bbb9536e414" providerId="LiveId" clId="{8DD05EB1-8610-4AEF-980A-077FCB423CFB}" dt="2023-05-15T08:22:46.938" v="239" actId="26606"/>
          <ac:picMkLst>
            <pc:docMk/>
            <pc:sldMk cId="152345255" sldId="320"/>
            <ac:picMk id="4" creationId="{9D46F219-B433-77DD-3930-AE12C98B298F}"/>
          </ac:picMkLst>
        </pc:picChg>
        <pc:picChg chg="add mod">
          <ac:chgData name="Hopewell Banda" userId="72ba3bbb9536e414" providerId="LiveId" clId="{8DD05EB1-8610-4AEF-980A-077FCB423CFB}" dt="2023-05-15T08:22:46.938" v="239" actId="26606"/>
          <ac:picMkLst>
            <pc:docMk/>
            <pc:sldMk cId="152345255" sldId="320"/>
            <ac:picMk id="5" creationId="{75CBE175-DA8A-AC4F-62AC-8FD0967DFC1F}"/>
          </ac:picMkLst>
        </pc:picChg>
        <pc:picChg chg="add mod ord">
          <ac:chgData name="Hopewell Banda" userId="72ba3bbb9536e414" providerId="LiveId" clId="{8DD05EB1-8610-4AEF-980A-077FCB423CFB}" dt="2023-05-15T08:22:46.938" v="239" actId="26606"/>
          <ac:picMkLst>
            <pc:docMk/>
            <pc:sldMk cId="152345255" sldId="320"/>
            <ac:picMk id="7" creationId="{D84A8012-D7B5-ABDF-C997-D81E17247173}"/>
          </ac:picMkLst>
        </pc:picChg>
        <pc:picChg chg="add mod ord">
          <ac:chgData name="Hopewell Banda" userId="72ba3bbb9536e414" providerId="LiveId" clId="{8DD05EB1-8610-4AEF-980A-077FCB423CFB}" dt="2023-05-15T08:22:46.938" v="239" actId="26606"/>
          <ac:picMkLst>
            <pc:docMk/>
            <pc:sldMk cId="152345255" sldId="320"/>
            <ac:picMk id="10" creationId="{8EA12B74-3E93-4D0C-66CF-B1D7C50F1BE8}"/>
          </ac:picMkLst>
        </pc:picChg>
        <pc:picChg chg="add del mod">
          <ac:chgData name="Hopewell Banda" userId="72ba3bbb9536e414" providerId="LiveId" clId="{8DD05EB1-8610-4AEF-980A-077FCB423CFB}" dt="2023-05-15T08:40:18.628" v="289"/>
          <ac:picMkLst>
            <pc:docMk/>
            <pc:sldMk cId="152345255" sldId="320"/>
            <ac:picMk id="16" creationId="{BDB87998-96B0-5EAA-B24A-F072DC196E28}"/>
          </ac:picMkLst>
        </pc:picChg>
        <pc:picChg chg="add del mod">
          <ac:chgData name="Hopewell Banda" userId="72ba3bbb9536e414" providerId="LiveId" clId="{8DD05EB1-8610-4AEF-980A-077FCB423CFB}" dt="2023-05-15T15:48:18.665" v="296"/>
          <ac:picMkLst>
            <pc:docMk/>
            <pc:sldMk cId="152345255" sldId="320"/>
            <ac:picMk id="22" creationId="{E5DBD0AC-3CFD-261B-5DE8-6CB1A2EF83EA}"/>
          </ac:picMkLst>
        </pc:picChg>
      </pc:sldChg>
      <pc:sldChg chg="addSp delSp modSp new mod modTransition setBg modAnim setClrOvrMap">
        <pc:chgData name="Hopewell Banda" userId="72ba3bbb9536e414" providerId="LiveId" clId="{8DD05EB1-8610-4AEF-980A-077FCB423CFB}" dt="2023-05-15T16:32:18.390" v="1026"/>
        <pc:sldMkLst>
          <pc:docMk/>
          <pc:sldMk cId="571374613" sldId="321"/>
        </pc:sldMkLst>
        <pc:spChg chg="mod">
          <ac:chgData name="Hopewell Banda" userId="72ba3bbb9536e414" providerId="LiveId" clId="{8DD05EB1-8610-4AEF-980A-077FCB423CFB}" dt="2023-05-15T08:28:09.376" v="277" actId="26606"/>
          <ac:spMkLst>
            <pc:docMk/>
            <pc:sldMk cId="571374613" sldId="321"/>
            <ac:spMk id="2" creationId="{7B92B302-8785-608A-A5E1-A04557AA538E}"/>
          </ac:spMkLst>
        </pc:spChg>
        <pc:spChg chg="del">
          <ac:chgData name="Hopewell Banda" userId="72ba3bbb9536e414" providerId="LiveId" clId="{8DD05EB1-8610-4AEF-980A-077FCB423CFB}" dt="2023-05-15T08:25:15.961" v="265" actId="931"/>
          <ac:spMkLst>
            <pc:docMk/>
            <pc:sldMk cId="571374613" sldId="321"/>
            <ac:spMk id="3" creationId="{0CD952F8-A617-6AC6-967D-2B6905DEE908}"/>
          </ac:spMkLst>
        </pc:spChg>
        <pc:spChg chg="add del">
          <ac:chgData name="Hopewell Banda" userId="72ba3bbb9536e414" providerId="LiveId" clId="{8DD05EB1-8610-4AEF-980A-077FCB423CFB}" dt="2023-05-15T08:28:09.365" v="276" actId="26606"/>
          <ac:spMkLst>
            <pc:docMk/>
            <pc:sldMk cId="571374613" sldId="321"/>
            <ac:spMk id="11" creationId="{70B638D8-A613-A5F9-5F98-9DAD73BEFDC2}"/>
          </ac:spMkLst>
        </pc:spChg>
        <pc:spChg chg="add del">
          <ac:chgData name="Hopewell Banda" userId="72ba3bbb9536e414" providerId="LiveId" clId="{8DD05EB1-8610-4AEF-980A-077FCB423CFB}" dt="2023-05-15T08:28:03.026" v="272" actId="26606"/>
          <ac:spMkLst>
            <pc:docMk/>
            <pc:sldMk cId="571374613" sldId="321"/>
            <ac:spMk id="12" creationId="{77F2BB43-1E8B-40A7-9733-9AEE76BFE22A}"/>
          </ac:spMkLst>
        </pc:spChg>
        <pc:spChg chg="add">
          <ac:chgData name="Hopewell Banda" userId="72ba3bbb9536e414" providerId="LiveId" clId="{8DD05EB1-8610-4AEF-980A-077FCB423CFB}" dt="2023-05-15T08:28:09.376" v="277" actId="26606"/>
          <ac:spMkLst>
            <pc:docMk/>
            <pc:sldMk cId="571374613" sldId="321"/>
            <ac:spMk id="13" creationId="{910015B9-6046-41B8-83BD-71778D2F9798}"/>
          </ac:spMkLst>
        </pc:spChg>
        <pc:spChg chg="add del">
          <ac:chgData name="Hopewell Banda" userId="72ba3bbb9536e414" providerId="LiveId" clId="{8DD05EB1-8610-4AEF-980A-077FCB423CFB}" dt="2023-05-15T08:28:03.026" v="272" actId="26606"/>
          <ac:spMkLst>
            <pc:docMk/>
            <pc:sldMk cId="571374613" sldId="321"/>
            <ac:spMk id="14" creationId="{2F2499BD-C67D-4CD4-9747-4DCC7EF1FC2F}"/>
          </ac:spMkLst>
        </pc:spChg>
        <pc:spChg chg="add">
          <ac:chgData name="Hopewell Banda" userId="72ba3bbb9536e414" providerId="LiveId" clId="{8DD05EB1-8610-4AEF-980A-077FCB423CFB}" dt="2023-05-15T08:28:09.376" v="277" actId="26606"/>
          <ac:spMkLst>
            <pc:docMk/>
            <pc:sldMk cId="571374613" sldId="321"/>
            <ac:spMk id="15" creationId="{53908232-52E2-4794-A6C1-54300FB98919}"/>
          </ac:spMkLst>
        </pc:spChg>
        <pc:spChg chg="add del">
          <ac:chgData name="Hopewell Banda" userId="72ba3bbb9536e414" providerId="LiveId" clId="{8DD05EB1-8610-4AEF-980A-077FCB423CFB}" dt="2023-05-15T08:28:03.026" v="272" actId="26606"/>
          <ac:spMkLst>
            <pc:docMk/>
            <pc:sldMk cId="571374613" sldId="321"/>
            <ac:spMk id="16" creationId="{80D02CAC-A533-4E24-84A6-B3171E16A274}"/>
          </ac:spMkLst>
        </pc:spChg>
        <pc:spChg chg="add">
          <ac:chgData name="Hopewell Banda" userId="72ba3bbb9536e414" providerId="LiveId" clId="{8DD05EB1-8610-4AEF-980A-077FCB423CFB}" dt="2023-05-15T08:28:09.376" v="277" actId="26606"/>
          <ac:spMkLst>
            <pc:docMk/>
            <pc:sldMk cId="571374613" sldId="321"/>
            <ac:spMk id="17" creationId="{D2B9299F-BED7-44C5-9CC5-E542F9193C2F}"/>
          </ac:spMkLst>
        </pc:spChg>
        <pc:spChg chg="add del">
          <ac:chgData name="Hopewell Banda" userId="72ba3bbb9536e414" providerId="LiveId" clId="{8DD05EB1-8610-4AEF-980A-077FCB423CFB}" dt="2023-05-15T08:28:03.026" v="272" actId="26606"/>
          <ac:spMkLst>
            <pc:docMk/>
            <pc:sldMk cId="571374613" sldId="321"/>
            <ac:spMk id="18" creationId="{44DBAF48-B17B-4AA7-9E99-4EC0C9905827}"/>
          </ac:spMkLst>
        </pc:spChg>
        <pc:spChg chg="add">
          <ac:chgData name="Hopewell Banda" userId="72ba3bbb9536e414" providerId="LiveId" clId="{8DD05EB1-8610-4AEF-980A-077FCB423CFB}" dt="2023-05-15T08:28:09.376" v="277" actId="26606"/>
          <ac:spMkLst>
            <pc:docMk/>
            <pc:sldMk cId="571374613" sldId="321"/>
            <ac:spMk id="19" creationId="{E9DDF273-E040-4765-AD05-872458E1370A}"/>
          </ac:spMkLst>
        </pc:spChg>
        <pc:spChg chg="add del">
          <ac:chgData name="Hopewell Banda" userId="72ba3bbb9536e414" providerId="LiveId" clId="{8DD05EB1-8610-4AEF-980A-077FCB423CFB}" dt="2023-05-15T08:28:03.026" v="272" actId="26606"/>
          <ac:spMkLst>
            <pc:docMk/>
            <pc:sldMk cId="571374613" sldId="321"/>
            <ac:spMk id="20" creationId="{85A71294-C247-450A-BB34-6E68648C95D8}"/>
          </ac:spMkLst>
        </pc:spChg>
        <pc:spChg chg="add">
          <ac:chgData name="Hopewell Banda" userId="72ba3bbb9536e414" providerId="LiveId" clId="{8DD05EB1-8610-4AEF-980A-077FCB423CFB}" dt="2023-05-15T08:28:09.376" v="277" actId="26606"/>
          <ac:spMkLst>
            <pc:docMk/>
            <pc:sldMk cId="571374613" sldId="321"/>
            <ac:spMk id="21" creationId="{D6D7A0BC-0046-4CAA-8E7F-DCAFE511EA0E}"/>
          </ac:spMkLst>
        </pc:spChg>
        <pc:spChg chg="add del">
          <ac:chgData name="Hopewell Banda" userId="72ba3bbb9536e414" providerId="LiveId" clId="{8DD05EB1-8610-4AEF-980A-077FCB423CFB}" dt="2023-05-15T08:28:03.026" v="272" actId="26606"/>
          <ac:spMkLst>
            <pc:docMk/>
            <pc:sldMk cId="571374613" sldId="321"/>
            <ac:spMk id="22" creationId="{D36A0BA4-6A63-41D3-B0FA-43799ABC4AA0}"/>
          </ac:spMkLst>
        </pc:spChg>
        <pc:spChg chg="add">
          <ac:chgData name="Hopewell Banda" userId="72ba3bbb9536e414" providerId="LiveId" clId="{8DD05EB1-8610-4AEF-980A-077FCB423CFB}" dt="2023-05-15T08:28:09.376" v="277" actId="26606"/>
          <ac:spMkLst>
            <pc:docMk/>
            <pc:sldMk cId="571374613" sldId="321"/>
            <ac:spMk id="23" creationId="{E7C6334F-6411-41EC-AD7D-179EDD8B58CB}"/>
          </ac:spMkLst>
        </pc:spChg>
        <pc:spChg chg="add del">
          <ac:chgData name="Hopewell Banda" userId="72ba3bbb9536e414" providerId="LiveId" clId="{8DD05EB1-8610-4AEF-980A-077FCB423CFB}" dt="2023-05-15T08:28:03.026" v="272" actId="26606"/>
          <ac:spMkLst>
            <pc:docMk/>
            <pc:sldMk cId="571374613" sldId="321"/>
            <ac:spMk id="24" creationId="{673313D8-D259-4D89-9CE5-14884FB40DB4}"/>
          </ac:spMkLst>
        </pc:spChg>
        <pc:spChg chg="add">
          <ac:chgData name="Hopewell Banda" userId="72ba3bbb9536e414" providerId="LiveId" clId="{8DD05EB1-8610-4AEF-980A-077FCB423CFB}" dt="2023-05-15T08:28:09.376" v="277" actId="26606"/>
          <ac:spMkLst>
            <pc:docMk/>
            <pc:sldMk cId="571374613" sldId="321"/>
            <ac:spMk id="25" creationId="{E6B02CEE-3AF8-4349-9B3E-8970E6DF62B3}"/>
          </ac:spMkLst>
        </pc:spChg>
        <pc:spChg chg="add del">
          <ac:chgData name="Hopewell Banda" userId="72ba3bbb9536e414" providerId="LiveId" clId="{8DD05EB1-8610-4AEF-980A-077FCB423CFB}" dt="2023-05-15T08:28:05.379" v="274" actId="26606"/>
          <ac:spMkLst>
            <pc:docMk/>
            <pc:sldMk cId="571374613" sldId="321"/>
            <ac:spMk id="26" creationId="{AAA01CF0-3FB5-44EB-B7DE-F2E86374C2FB}"/>
          </ac:spMkLst>
        </pc:spChg>
        <pc:spChg chg="add del">
          <ac:chgData name="Hopewell Banda" userId="72ba3bbb9536e414" providerId="LiveId" clId="{8DD05EB1-8610-4AEF-980A-077FCB423CFB}" dt="2023-05-15T08:28:05.379" v="274" actId="26606"/>
          <ac:spMkLst>
            <pc:docMk/>
            <pc:sldMk cId="571374613" sldId="321"/>
            <ac:spMk id="27" creationId="{910015B9-6046-41B8-83BD-71778D2F9798}"/>
          </ac:spMkLst>
        </pc:spChg>
        <pc:spChg chg="add del">
          <ac:chgData name="Hopewell Banda" userId="72ba3bbb9536e414" providerId="LiveId" clId="{8DD05EB1-8610-4AEF-980A-077FCB423CFB}" dt="2023-05-15T08:28:05.379" v="274" actId="26606"/>
          <ac:spMkLst>
            <pc:docMk/>
            <pc:sldMk cId="571374613" sldId="321"/>
            <ac:spMk id="28" creationId="{53908232-52E2-4794-A6C1-54300FB98919}"/>
          </ac:spMkLst>
        </pc:spChg>
        <pc:spChg chg="add del">
          <ac:chgData name="Hopewell Banda" userId="72ba3bbb9536e414" providerId="LiveId" clId="{8DD05EB1-8610-4AEF-980A-077FCB423CFB}" dt="2023-05-15T08:28:05.379" v="274" actId="26606"/>
          <ac:spMkLst>
            <pc:docMk/>
            <pc:sldMk cId="571374613" sldId="321"/>
            <ac:spMk id="29" creationId="{D2B9299F-BED7-44C5-9CC5-E542F9193C2F}"/>
          </ac:spMkLst>
        </pc:spChg>
        <pc:spChg chg="add del">
          <ac:chgData name="Hopewell Banda" userId="72ba3bbb9536e414" providerId="LiveId" clId="{8DD05EB1-8610-4AEF-980A-077FCB423CFB}" dt="2023-05-15T08:28:05.379" v="274" actId="26606"/>
          <ac:spMkLst>
            <pc:docMk/>
            <pc:sldMk cId="571374613" sldId="321"/>
            <ac:spMk id="30" creationId="{E9DDF273-E040-4765-AD05-872458E1370A}"/>
          </ac:spMkLst>
        </pc:spChg>
        <pc:spChg chg="add del">
          <ac:chgData name="Hopewell Banda" userId="72ba3bbb9536e414" providerId="LiveId" clId="{8DD05EB1-8610-4AEF-980A-077FCB423CFB}" dt="2023-05-15T08:28:05.379" v="274" actId="26606"/>
          <ac:spMkLst>
            <pc:docMk/>
            <pc:sldMk cId="571374613" sldId="321"/>
            <ac:spMk id="31" creationId="{D6D7A0BC-0046-4CAA-8E7F-DCAFE511EA0E}"/>
          </ac:spMkLst>
        </pc:spChg>
        <pc:spChg chg="add del">
          <ac:chgData name="Hopewell Banda" userId="72ba3bbb9536e414" providerId="LiveId" clId="{8DD05EB1-8610-4AEF-980A-077FCB423CFB}" dt="2023-05-15T08:28:05.379" v="274" actId="26606"/>
          <ac:spMkLst>
            <pc:docMk/>
            <pc:sldMk cId="571374613" sldId="321"/>
            <ac:spMk id="32" creationId="{E7C6334F-6411-41EC-AD7D-179EDD8B58CB}"/>
          </ac:spMkLst>
        </pc:spChg>
        <pc:spChg chg="add del">
          <ac:chgData name="Hopewell Banda" userId="72ba3bbb9536e414" providerId="LiveId" clId="{8DD05EB1-8610-4AEF-980A-077FCB423CFB}" dt="2023-05-15T08:28:05.379" v="274" actId="26606"/>
          <ac:spMkLst>
            <pc:docMk/>
            <pc:sldMk cId="571374613" sldId="321"/>
            <ac:spMk id="33" creationId="{E6B02CEE-3AF8-4349-9B3E-8970E6DF62B3}"/>
          </ac:spMkLst>
        </pc:spChg>
        <pc:spChg chg="add">
          <ac:chgData name="Hopewell Banda" userId="72ba3bbb9536e414" providerId="LiveId" clId="{8DD05EB1-8610-4AEF-980A-077FCB423CFB}" dt="2023-05-15T08:28:09.376" v="277" actId="26606"/>
          <ac:spMkLst>
            <pc:docMk/>
            <pc:sldMk cId="571374613" sldId="321"/>
            <ac:spMk id="34" creationId="{AAA01CF0-3FB5-44EB-B7DE-F2E86374C2FB}"/>
          </ac:spMkLst>
        </pc:spChg>
        <pc:picChg chg="add mod ord">
          <ac:chgData name="Hopewell Banda" userId="72ba3bbb9536e414" providerId="LiveId" clId="{8DD05EB1-8610-4AEF-980A-077FCB423CFB}" dt="2023-05-15T08:28:09.376" v="277" actId="26606"/>
          <ac:picMkLst>
            <pc:docMk/>
            <pc:sldMk cId="571374613" sldId="321"/>
            <ac:picMk id="5" creationId="{23A7FA3E-3750-6C76-0C9B-7974FAEBC263}"/>
          </ac:picMkLst>
        </pc:picChg>
        <pc:picChg chg="add mod">
          <ac:chgData name="Hopewell Banda" userId="72ba3bbb9536e414" providerId="LiveId" clId="{8DD05EB1-8610-4AEF-980A-077FCB423CFB}" dt="2023-05-15T08:28:09.376" v="277" actId="26606"/>
          <ac:picMkLst>
            <pc:docMk/>
            <pc:sldMk cId="571374613" sldId="321"/>
            <ac:picMk id="7" creationId="{AF588304-7ED0-3696-737E-74821874CAA6}"/>
          </ac:picMkLst>
        </pc:picChg>
        <pc:picChg chg="add del mod">
          <ac:chgData name="Hopewell Banda" userId="72ba3bbb9536e414" providerId="LiveId" clId="{8DD05EB1-8610-4AEF-980A-077FCB423CFB}" dt="2023-05-15T08:40:18.628" v="289"/>
          <ac:picMkLst>
            <pc:docMk/>
            <pc:sldMk cId="571374613" sldId="321"/>
            <ac:picMk id="36" creationId="{CE3D5B34-454A-38EE-47B2-BF79D155CE70}"/>
          </ac:picMkLst>
        </pc:picChg>
        <pc:picChg chg="add del mod">
          <ac:chgData name="Hopewell Banda" userId="72ba3bbb9536e414" providerId="LiveId" clId="{8DD05EB1-8610-4AEF-980A-077FCB423CFB}" dt="2023-05-15T15:48:18.665" v="296"/>
          <ac:picMkLst>
            <pc:docMk/>
            <pc:sldMk cId="571374613" sldId="321"/>
            <ac:picMk id="39" creationId="{40B28650-6516-6B65-6ADA-07B829296C31}"/>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4" Type="http://schemas.openxmlformats.org/officeDocument/2006/relationships/image" Target="../media/image2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89328B-9356-49D3-B38F-0992464AE902}"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F0CB1641-1B00-4ED0-8B3E-19F120155135}">
      <dgm:prSet custT="1"/>
      <dgm:spPr/>
      <dgm:t>
        <a:bodyPr/>
        <a:lstStyle/>
        <a:p>
          <a:r>
            <a:rPr lang="en-US" sz="2000" dirty="0"/>
            <a:t>Graph implementation: The program use a graph data structure to store the mobile clinics and their connections. The graph algorithms Dijkstra's algorithm is used to find the shortest path between the user's location and the nearest mobile clinic.</a:t>
          </a:r>
          <a:r>
            <a:rPr lang="en-US" sz="2000" b="0" i="0" dirty="0"/>
            <a:t> The program will store the information about the mobile clinics, user requests, and user accounts in a database. This will facilitate efficient retrieval and updating of information as needed.</a:t>
          </a:r>
          <a:endParaRPr lang="en-US" sz="2000" dirty="0"/>
        </a:p>
      </dgm:t>
    </dgm:pt>
    <dgm:pt modelId="{A42D0964-B646-4271-88BF-AC1B63D6A070}" type="parTrans" cxnId="{3E8119D1-6FC6-42AD-9167-046498AB60DB}">
      <dgm:prSet/>
      <dgm:spPr/>
      <dgm:t>
        <a:bodyPr/>
        <a:lstStyle/>
        <a:p>
          <a:endParaRPr lang="en-US"/>
        </a:p>
      </dgm:t>
    </dgm:pt>
    <dgm:pt modelId="{7601CB92-9C95-445C-A022-72F00D00F2F7}" type="sibTrans" cxnId="{3E8119D1-6FC6-42AD-9167-046498AB60DB}">
      <dgm:prSet/>
      <dgm:spPr/>
      <dgm:t>
        <a:bodyPr/>
        <a:lstStyle/>
        <a:p>
          <a:endParaRPr lang="en-US"/>
        </a:p>
      </dgm:t>
    </dgm:pt>
    <dgm:pt modelId="{FF5F44DB-294A-4CF0-AD92-628D6B2CAD7A}">
      <dgm:prSet/>
      <dgm:spPr/>
      <dgm:t>
        <a:bodyPr/>
        <a:lstStyle/>
        <a:p>
          <a:r>
            <a:rPr lang="en-US" dirty="0"/>
            <a:t>User interface: The program have a user-friendly interface, allowing users to easily navigate and interact with the program. </a:t>
          </a:r>
          <a:r>
            <a:rPr lang="en-US" b="0" i="0" dirty="0"/>
            <a:t>Additionally, the program will provide registration, login, and logout screens to manage user accounts and access personalized features.</a:t>
          </a:r>
          <a:endParaRPr lang="en-US" dirty="0"/>
        </a:p>
      </dgm:t>
    </dgm:pt>
    <dgm:pt modelId="{E8A64847-07CE-476E-8974-FC19D8C4302B}" type="parTrans" cxnId="{E0BF34BC-EB74-4536-88BB-CBFB363E9C74}">
      <dgm:prSet/>
      <dgm:spPr/>
      <dgm:t>
        <a:bodyPr/>
        <a:lstStyle/>
        <a:p>
          <a:endParaRPr lang="en-US"/>
        </a:p>
      </dgm:t>
    </dgm:pt>
    <dgm:pt modelId="{2A0D1F92-371B-4280-BDCF-82486391B755}" type="sibTrans" cxnId="{E0BF34BC-EB74-4536-88BB-CBFB363E9C74}">
      <dgm:prSet/>
      <dgm:spPr/>
      <dgm:t>
        <a:bodyPr/>
        <a:lstStyle/>
        <a:p>
          <a:endParaRPr lang="en-US"/>
        </a:p>
      </dgm:t>
    </dgm:pt>
    <dgm:pt modelId="{0758CEAE-D367-4566-940F-EBF2F790E27C}" type="pres">
      <dgm:prSet presAssocID="{FB89328B-9356-49D3-B38F-0992464AE902}" presName="root" presStyleCnt="0">
        <dgm:presLayoutVars>
          <dgm:dir/>
          <dgm:resizeHandles val="exact"/>
        </dgm:presLayoutVars>
      </dgm:prSet>
      <dgm:spPr/>
    </dgm:pt>
    <dgm:pt modelId="{24F6E174-BDC8-4AB7-8472-1310F8981F68}" type="pres">
      <dgm:prSet presAssocID="{F0CB1641-1B00-4ED0-8B3E-19F120155135}" presName="compNode" presStyleCnt="0"/>
      <dgm:spPr/>
    </dgm:pt>
    <dgm:pt modelId="{38A08535-31A4-459A-B0C4-44AA7F7D33D4}" type="pres">
      <dgm:prSet presAssocID="{F0CB1641-1B00-4ED0-8B3E-19F120155135}" presName="bgRect" presStyleLbl="bgShp" presStyleIdx="0" presStyleCnt="2"/>
      <dgm:spPr/>
    </dgm:pt>
    <dgm:pt modelId="{99EED276-37D9-460B-B90E-A960C24C2AB7}" type="pres">
      <dgm:prSet presAssocID="{F0CB1641-1B00-4ED0-8B3E-19F120155135}"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7114EA22-46DE-48FF-A11F-2C5257A17E1D}" type="pres">
      <dgm:prSet presAssocID="{F0CB1641-1B00-4ED0-8B3E-19F120155135}" presName="spaceRect" presStyleCnt="0"/>
      <dgm:spPr/>
    </dgm:pt>
    <dgm:pt modelId="{D75D0C1D-2397-45EB-A7C6-20464452875F}" type="pres">
      <dgm:prSet presAssocID="{F0CB1641-1B00-4ED0-8B3E-19F120155135}" presName="parTx" presStyleLbl="revTx" presStyleIdx="0" presStyleCnt="2">
        <dgm:presLayoutVars>
          <dgm:chMax val="0"/>
          <dgm:chPref val="0"/>
        </dgm:presLayoutVars>
      </dgm:prSet>
      <dgm:spPr/>
    </dgm:pt>
    <dgm:pt modelId="{61FD01D1-14B9-427F-A045-74C1972F3333}" type="pres">
      <dgm:prSet presAssocID="{7601CB92-9C95-445C-A022-72F00D00F2F7}" presName="sibTrans" presStyleCnt="0"/>
      <dgm:spPr/>
    </dgm:pt>
    <dgm:pt modelId="{D32D990C-AA9E-40FC-83C2-96D6584037CA}" type="pres">
      <dgm:prSet presAssocID="{FF5F44DB-294A-4CF0-AD92-628D6B2CAD7A}" presName="compNode" presStyleCnt="0"/>
      <dgm:spPr/>
    </dgm:pt>
    <dgm:pt modelId="{35931B26-38D9-4B80-8560-D2F170886BC1}" type="pres">
      <dgm:prSet presAssocID="{FF5F44DB-294A-4CF0-AD92-628D6B2CAD7A}" presName="bgRect" presStyleLbl="bgShp" presStyleIdx="1" presStyleCnt="2"/>
      <dgm:spPr/>
    </dgm:pt>
    <dgm:pt modelId="{8BDA5AF5-23C5-4C8D-A53E-48827E56AE2B}" type="pres">
      <dgm:prSet presAssocID="{FF5F44DB-294A-4CF0-AD92-628D6B2CAD7A}"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eb Design"/>
        </a:ext>
      </dgm:extLst>
    </dgm:pt>
    <dgm:pt modelId="{84E151DE-7FDF-4D5E-8C79-F9C347B954D6}" type="pres">
      <dgm:prSet presAssocID="{FF5F44DB-294A-4CF0-AD92-628D6B2CAD7A}" presName="spaceRect" presStyleCnt="0"/>
      <dgm:spPr/>
    </dgm:pt>
    <dgm:pt modelId="{CDF8E7AB-1961-44C5-9A89-D9FFEB982D78}" type="pres">
      <dgm:prSet presAssocID="{FF5F44DB-294A-4CF0-AD92-628D6B2CAD7A}" presName="parTx" presStyleLbl="revTx" presStyleIdx="1" presStyleCnt="2">
        <dgm:presLayoutVars>
          <dgm:chMax val="0"/>
          <dgm:chPref val="0"/>
        </dgm:presLayoutVars>
      </dgm:prSet>
      <dgm:spPr/>
    </dgm:pt>
  </dgm:ptLst>
  <dgm:cxnLst>
    <dgm:cxn modelId="{AFDEC223-7703-487A-8D69-CFF1FAD4B414}" type="presOf" srcId="{FB89328B-9356-49D3-B38F-0992464AE902}" destId="{0758CEAE-D367-4566-940F-EBF2F790E27C}" srcOrd="0" destOrd="0" presId="urn:microsoft.com/office/officeart/2018/2/layout/IconVerticalSolidList"/>
    <dgm:cxn modelId="{9A0E7740-4ECA-453C-94B8-EC13E0A0D548}" type="presOf" srcId="{F0CB1641-1B00-4ED0-8B3E-19F120155135}" destId="{D75D0C1D-2397-45EB-A7C6-20464452875F}" srcOrd="0" destOrd="0" presId="urn:microsoft.com/office/officeart/2018/2/layout/IconVerticalSolidList"/>
    <dgm:cxn modelId="{E0BF34BC-EB74-4536-88BB-CBFB363E9C74}" srcId="{FB89328B-9356-49D3-B38F-0992464AE902}" destId="{FF5F44DB-294A-4CF0-AD92-628D6B2CAD7A}" srcOrd="1" destOrd="0" parTransId="{E8A64847-07CE-476E-8974-FC19D8C4302B}" sibTransId="{2A0D1F92-371B-4280-BDCF-82486391B755}"/>
    <dgm:cxn modelId="{DBED7FBE-4496-46EC-98D2-01F9753CCB37}" type="presOf" srcId="{FF5F44DB-294A-4CF0-AD92-628D6B2CAD7A}" destId="{CDF8E7AB-1961-44C5-9A89-D9FFEB982D78}" srcOrd="0" destOrd="0" presId="urn:microsoft.com/office/officeart/2018/2/layout/IconVerticalSolidList"/>
    <dgm:cxn modelId="{3E8119D1-6FC6-42AD-9167-046498AB60DB}" srcId="{FB89328B-9356-49D3-B38F-0992464AE902}" destId="{F0CB1641-1B00-4ED0-8B3E-19F120155135}" srcOrd="0" destOrd="0" parTransId="{A42D0964-B646-4271-88BF-AC1B63D6A070}" sibTransId="{7601CB92-9C95-445C-A022-72F00D00F2F7}"/>
    <dgm:cxn modelId="{A14C4262-FB28-40D3-8301-7554EA91C1EA}" type="presParOf" srcId="{0758CEAE-D367-4566-940F-EBF2F790E27C}" destId="{24F6E174-BDC8-4AB7-8472-1310F8981F68}" srcOrd="0" destOrd="0" presId="urn:microsoft.com/office/officeart/2018/2/layout/IconVerticalSolidList"/>
    <dgm:cxn modelId="{AF90282F-CC77-4D2D-B2F4-E88CCEC83043}" type="presParOf" srcId="{24F6E174-BDC8-4AB7-8472-1310F8981F68}" destId="{38A08535-31A4-459A-B0C4-44AA7F7D33D4}" srcOrd="0" destOrd="0" presId="urn:microsoft.com/office/officeart/2018/2/layout/IconVerticalSolidList"/>
    <dgm:cxn modelId="{0B8B462E-CABD-4350-89F8-8F76CFE9A652}" type="presParOf" srcId="{24F6E174-BDC8-4AB7-8472-1310F8981F68}" destId="{99EED276-37D9-460B-B90E-A960C24C2AB7}" srcOrd="1" destOrd="0" presId="urn:microsoft.com/office/officeart/2018/2/layout/IconVerticalSolidList"/>
    <dgm:cxn modelId="{452F7B81-744F-41E2-9BE4-272B38305618}" type="presParOf" srcId="{24F6E174-BDC8-4AB7-8472-1310F8981F68}" destId="{7114EA22-46DE-48FF-A11F-2C5257A17E1D}" srcOrd="2" destOrd="0" presId="urn:microsoft.com/office/officeart/2018/2/layout/IconVerticalSolidList"/>
    <dgm:cxn modelId="{2A5689CE-653C-4848-8B21-88A31589ACA0}" type="presParOf" srcId="{24F6E174-BDC8-4AB7-8472-1310F8981F68}" destId="{D75D0C1D-2397-45EB-A7C6-20464452875F}" srcOrd="3" destOrd="0" presId="urn:microsoft.com/office/officeart/2018/2/layout/IconVerticalSolidList"/>
    <dgm:cxn modelId="{77EEC493-DF49-48A2-B47F-B3D0A2ACAEFD}" type="presParOf" srcId="{0758CEAE-D367-4566-940F-EBF2F790E27C}" destId="{61FD01D1-14B9-427F-A045-74C1972F3333}" srcOrd="1" destOrd="0" presId="urn:microsoft.com/office/officeart/2018/2/layout/IconVerticalSolidList"/>
    <dgm:cxn modelId="{AB1B598A-C386-4EA6-9F8F-031F99890E94}" type="presParOf" srcId="{0758CEAE-D367-4566-940F-EBF2F790E27C}" destId="{D32D990C-AA9E-40FC-83C2-96D6584037CA}" srcOrd="2" destOrd="0" presId="urn:microsoft.com/office/officeart/2018/2/layout/IconVerticalSolidList"/>
    <dgm:cxn modelId="{FC8EBC3C-E416-4B0A-9965-7650E6254A66}" type="presParOf" srcId="{D32D990C-AA9E-40FC-83C2-96D6584037CA}" destId="{35931B26-38D9-4B80-8560-D2F170886BC1}" srcOrd="0" destOrd="0" presId="urn:microsoft.com/office/officeart/2018/2/layout/IconVerticalSolidList"/>
    <dgm:cxn modelId="{6E996730-B570-4A4C-972D-A12508BD5971}" type="presParOf" srcId="{D32D990C-AA9E-40FC-83C2-96D6584037CA}" destId="{8BDA5AF5-23C5-4C8D-A53E-48827E56AE2B}" srcOrd="1" destOrd="0" presId="urn:microsoft.com/office/officeart/2018/2/layout/IconVerticalSolidList"/>
    <dgm:cxn modelId="{C4E1A4A3-679F-40F7-83E8-1314CB8C31D3}" type="presParOf" srcId="{D32D990C-AA9E-40FC-83C2-96D6584037CA}" destId="{84E151DE-7FDF-4D5E-8C79-F9C347B954D6}" srcOrd="2" destOrd="0" presId="urn:microsoft.com/office/officeart/2018/2/layout/IconVerticalSolidList"/>
    <dgm:cxn modelId="{A2D99519-19C7-4272-88A5-D7443B6D2348}" type="presParOf" srcId="{D32D990C-AA9E-40FC-83C2-96D6584037CA}" destId="{CDF8E7AB-1961-44C5-9A89-D9FFEB982D7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77CCF03-D099-410D-9877-F6088A304D68}"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5AA59388-55CC-4BCF-B401-6F5684DAF412}">
      <dgm:prSet/>
      <dgm:spPr/>
      <dgm:t>
        <a:bodyPr/>
        <a:lstStyle/>
        <a:p>
          <a:r>
            <a:rPr lang="en-US"/>
            <a:t>The proposed solution is a feasible and effective way to improve access to healthcare services in rural areas.</a:t>
          </a:r>
        </a:p>
      </dgm:t>
    </dgm:pt>
    <dgm:pt modelId="{2A4784B6-A907-4392-8936-AE684BC2DE4B}" type="parTrans" cxnId="{0D29B584-31D8-4852-9A3D-434E0BE2D557}">
      <dgm:prSet/>
      <dgm:spPr/>
      <dgm:t>
        <a:bodyPr/>
        <a:lstStyle/>
        <a:p>
          <a:endParaRPr lang="en-US"/>
        </a:p>
      </dgm:t>
    </dgm:pt>
    <dgm:pt modelId="{8517727C-FEFF-4269-A1D8-F108B009136E}" type="sibTrans" cxnId="{0D29B584-31D8-4852-9A3D-434E0BE2D557}">
      <dgm:prSet/>
      <dgm:spPr/>
      <dgm:t>
        <a:bodyPr/>
        <a:lstStyle/>
        <a:p>
          <a:endParaRPr lang="en-US"/>
        </a:p>
      </dgm:t>
    </dgm:pt>
    <dgm:pt modelId="{6F583306-71A6-4F22-9B02-3937B9D64690}">
      <dgm:prSet/>
      <dgm:spPr/>
      <dgm:t>
        <a:bodyPr/>
        <a:lstStyle/>
        <a:p>
          <a:r>
            <a:rPr lang="en-US"/>
            <a:t>It is a cost-effective solution that can help to improve the health and well-being of people in South Africa.</a:t>
          </a:r>
        </a:p>
      </dgm:t>
    </dgm:pt>
    <dgm:pt modelId="{520A68FD-6F5B-43BF-AC0F-2647E95A36CF}" type="parTrans" cxnId="{AAE57C58-3FF9-4BA4-861F-39F64146E9BF}">
      <dgm:prSet/>
      <dgm:spPr/>
      <dgm:t>
        <a:bodyPr/>
        <a:lstStyle/>
        <a:p>
          <a:endParaRPr lang="en-US"/>
        </a:p>
      </dgm:t>
    </dgm:pt>
    <dgm:pt modelId="{5181CB0D-8823-457B-BCED-3DA63A42EE45}" type="sibTrans" cxnId="{AAE57C58-3FF9-4BA4-861F-39F64146E9BF}">
      <dgm:prSet/>
      <dgm:spPr/>
      <dgm:t>
        <a:bodyPr/>
        <a:lstStyle/>
        <a:p>
          <a:endParaRPr lang="en-US"/>
        </a:p>
      </dgm:t>
    </dgm:pt>
    <dgm:pt modelId="{C8FC19A7-0F80-426F-A464-E97EEB36AA8F}" type="pres">
      <dgm:prSet presAssocID="{077CCF03-D099-410D-9877-F6088A304D68}" presName="hierChild1" presStyleCnt="0">
        <dgm:presLayoutVars>
          <dgm:chPref val="1"/>
          <dgm:dir/>
          <dgm:animOne val="branch"/>
          <dgm:animLvl val="lvl"/>
          <dgm:resizeHandles/>
        </dgm:presLayoutVars>
      </dgm:prSet>
      <dgm:spPr/>
    </dgm:pt>
    <dgm:pt modelId="{46E27B4F-3899-41FA-AA9A-E77BA0316649}" type="pres">
      <dgm:prSet presAssocID="{5AA59388-55CC-4BCF-B401-6F5684DAF412}" presName="hierRoot1" presStyleCnt="0"/>
      <dgm:spPr/>
    </dgm:pt>
    <dgm:pt modelId="{1416AE0C-C0A7-49C4-BAE8-8FC7E873BD45}" type="pres">
      <dgm:prSet presAssocID="{5AA59388-55CC-4BCF-B401-6F5684DAF412}" presName="composite" presStyleCnt="0"/>
      <dgm:spPr/>
    </dgm:pt>
    <dgm:pt modelId="{162150A3-288D-45D6-8548-370DB92A7A2C}" type="pres">
      <dgm:prSet presAssocID="{5AA59388-55CC-4BCF-B401-6F5684DAF412}" presName="background" presStyleLbl="node0" presStyleIdx="0" presStyleCnt="2"/>
      <dgm:spPr/>
    </dgm:pt>
    <dgm:pt modelId="{761B6C04-1140-4690-9FF9-C4FC9BAAA32E}" type="pres">
      <dgm:prSet presAssocID="{5AA59388-55CC-4BCF-B401-6F5684DAF412}" presName="text" presStyleLbl="fgAcc0" presStyleIdx="0" presStyleCnt="2">
        <dgm:presLayoutVars>
          <dgm:chPref val="3"/>
        </dgm:presLayoutVars>
      </dgm:prSet>
      <dgm:spPr/>
    </dgm:pt>
    <dgm:pt modelId="{931A22B5-FFE5-4BBC-B439-2F6D4EFB29B3}" type="pres">
      <dgm:prSet presAssocID="{5AA59388-55CC-4BCF-B401-6F5684DAF412}" presName="hierChild2" presStyleCnt="0"/>
      <dgm:spPr/>
    </dgm:pt>
    <dgm:pt modelId="{80037046-E163-4AA7-88D2-A62041AE7637}" type="pres">
      <dgm:prSet presAssocID="{6F583306-71A6-4F22-9B02-3937B9D64690}" presName="hierRoot1" presStyleCnt="0"/>
      <dgm:spPr/>
    </dgm:pt>
    <dgm:pt modelId="{C3E3A14A-F58B-406B-A66C-3863E3131EE3}" type="pres">
      <dgm:prSet presAssocID="{6F583306-71A6-4F22-9B02-3937B9D64690}" presName="composite" presStyleCnt="0"/>
      <dgm:spPr/>
    </dgm:pt>
    <dgm:pt modelId="{530C7397-7675-4ACC-BD32-7444C9C1F439}" type="pres">
      <dgm:prSet presAssocID="{6F583306-71A6-4F22-9B02-3937B9D64690}" presName="background" presStyleLbl="node0" presStyleIdx="1" presStyleCnt="2"/>
      <dgm:spPr/>
    </dgm:pt>
    <dgm:pt modelId="{30048E9A-0510-4E1E-8D19-BD27DC6C2F09}" type="pres">
      <dgm:prSet presAssocID="{6F583306-71A6-4F22-9B02-3937B9D64690}" presName="text" presStyleLbl="fgAcc0" presStyleIdx="1" presStyleCnt="2">
        <dgm:presLayoutVars>
          <dgm:chPref val="3"/>
        </dgm:presLayoutVars>
      </dgm:prSet>
      <dgm:spPr/>
    </dgm:pt>
    <dgm:pt modelId="{9097969B-B920-4418-B443-8397CF589991}" type="pres">
      <dgm:prSet presAssocID="{6F583306-71A6-4F22-9B02-3937B9D64690}" presName="hierChild2" presStyleCnt="0"/>
      <dgm:spPr/>
    </dgm:pt>
  </dgm:ptLst>
  <dgm:cxnLst>
    <dgm:cxn modelId="{AAE57C58-3FF9-4BA4-861F-39F64146E9BF}" srcId="{077CCF03-D099-410D-9877-F6088A304D68}" destId="{6F583306-71A6-4F22-9B02-3937B9D64690}" srcOrd="1" destOrd="0" parTransId="{520A68FD-6F5B-43BF-AC0F-2647E95A36CF}" sibTransId="{5181CB0D-8823-457B-BCED-3DA63A42EE45}"/>
    <dgm:cxn modelId="{0D29B584-31D8-4852-9A3D-434E0BE2D557}" srcId="{077CCF03-D099-410D-9877-F6088A304D68}" destId="{5AA59388-55CC-4BCF-B401-6F5684DAF412}" srcOrd="0" destOrd="0" parTransId="{2A4784B6-A907-4392-8936-AE684BC2DE4B}" sibTransId="{8517727C-FEFF-4269-A1D8-F108B009136E}"/>
    <dgm:cxn modelId="{623AD290-B5ED-4A45-9148-9F8387C939FA}" type="presOf" srcId="{6F583306-71A6-4F22-9B02-3937B9D64690}" destId="{30048E9A-0510-4E1E-8D19-BD27DC6C2F09}" srcOrd="0" destOrd="0" presId="urn:microsoft.com/office/officeart/2005/8/layout/hierarchy1"/>
    <dgm:cxn modelId="{54972EAE-5399-43AB-B620-C8062F7E966F}" type="presOf" srcId="{077CCF03-D099-410D-9877-F6088A304D68}" destId="{C8FC19A7-0F80-426F-A464-E97EEB36AA8F}" srcOrd="0" destOrd="0" presId="urn:microsoft.com/office/officeart/2005/8/layout/hierarchy1"/>
    <dgm:cxn modelId="{F5B4C6D5-B9A8-41D5-B591-7A4048E3EBDC}" type="presOf" srcId="{5AA59388-55CC-4BCF-B401-6F5684DAF412}" destId="{761B6C04-1140-4690-9FF9-C4FC9BAAA32E}" srcOrd="0" destOrd="0" presId="urn:microsoft.com/office/officeart/2005/8/layout/hierarchy1"/>
    <dgm:cxn modelId="{F6070EC3-3A68-41F7-BD42-F0C5AA02775F}" type="presParOf" srcId="{C8FC19A7-0F80-426F-A464-E97EEB36AA8F}" destId="{46E27B4F-3899-41FA-AA9A-E77BA0316649}" srcOrd="0" destOrd="0" presId="urn:microsoft.com/office/officeart/2005/8/layout/hierarchy1"/>
    <dgm:cxn modelId="{56B9B612-CBB2-4761-AD1B-CAE8E6B740FB}" type="presParOf" srcId="{46E27B4F-3899-41FA-AA9A-E77BA0316649}" destId="{1416AE0C-C0A7-49C4-BAE8-8FC7E873BD45}" srcOrd="0" destOrd="0" presId="urn:microsoft.com/office/officeart/2005/8/layout/hierarchy1"/>
    <dgm:cxn modelId="{CFAD028A-E2BD-474D-877C-7AAF5F16D140}" type="presParOf" srcId="{1416AE0C-C0A7-49C4-BAE8-8FC7E873BD45}" destId="{162150A3-288D-45D6-8548-370DB92A7A2C}" srcOrd="0" destOrd="0" presId="urn:microsoft.com/office/officeart/2005/8/layout/hierarchy1"/>
    <dgm:cxn modelId="{730CE22E-514C-42CA-9375-F45E5913953E}" type="presParOf" srcId="{1416AE0C-C0A7-49C4-BAE8-8FC7E873BD45}" destId="{761B6C04-1140-4690-9FF9-C4FC9BAAA32E}" srcOrd="1" destOrd="0" presId="urn:microsoft.com/office/officeart/2005/8/layout/hierarchy1"/>
    <dgm:cxn modelId="{848619F5-E65E-4BCE-8B6E-B322C134BA97}" type="presParOf" srcId="{46E27B4F-3899-41FA-AA9A-E77BA0316649}" destId="{931A22B5-FFE5-4BBC-B439-2F6D4EFB29B3}" srcOrd="1" destOrd="0" presId="urn:microsoft.com/office/officeart/2005/8/layout/hierarchy1"/>
    <dgm:cxn modelId="{9F6B130E-8427-4662-9F7A-E9B34A908AF0}" type="presParOf" srcId="{C8FC19A7-0F80-426F-A464-E97EEB36AA8F}" destId="{80037046-E163-4AA7-88D2-A62041AE7637}" srcOrd="1" destOrd="0" presId="urn:microsoft.com/office/officeart/2005/8/layout/hierarchy1"/>
    <dgm:cxn modelId="{10B51028-3A7A-49DD-9EAE-BBABF4D44719}" type="presParOf" srcId="{80037046-E163-4AA7-88D2-A62041AE7637}" destId="{C3E3A14A-F58B-406B-A66C-3863E3131EE3}" srcOrd="0" destOrd="0" presId="urn:microsoft.com/office/officeart/2005/8/layout/hierarchy1"/>
    <dgm:cxn modelId="{17459E9A-C905-4BF9-A95C-E24E8EF8F215}" type="presParOf" srcId="{C3E3A14A-F58B-406B-A66C-3863E3131EE3}" destId="{530C7397-7675-4ACC-BD32-7444C9C1F439}" srcOrd="0" destOrd="0" presId="urn:microsoft.com/office/officeart/2005/8/layout/hierarchy1"/>
    <dgm:cxn modelId="{D8C544A0-9487-4CD1-B8FC-CDA7DFF3841A}" type="presParOf" srcId="{C3E3A14A-F58B-406B-A66C-3863E3131EE3}" destId="{30048E9A-0510-4E1E-8D19-BD27DC6C2F09}" srcOrd="1" destOrd="0" presId="urn:microsoft.com/office/officeart/2005/8/layout/hierarchy1"/>
    <dgm:cxn modelId="{8D855973-6ED5-4158-BFD1-B298628E6FB7}" type="presParOf" srcId="{80037046-E163-4AA7-88D2-A62041AE7637}" destId="{9097969B-B920-4418-B443-8397CF589991}"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A08535-31A4-459A-B0C4-44AA7F7D33D4}">
      <dsp:nvSpPr>
        <dsp:cNvPr id="0" name=""/>
        <dsp:cNvSpPr/>
      </dsp:nvSpPr>
      <dsp:spPr>
        <a:xfrm>
          <a:off x="0" y="465"/>
          <a:ext cx="11029950" cy="1779563"/>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9EED276-37D9-460B-B90E-A960C24C2AB7}">
      <dsp:nvSpPr>
        <dsp:cNvPr id="0" name=""/>
        <dsp:cNvSpPr/>
      </dsp:nvSpPr>
      <dsp:spPr>
        <a:xfrm>
          <a:off x="538317" y="400867"/>
          <a:ext cx="978759" cy="97875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75D0C1D-2397-45EB-A7C6-20464452875F}">
      <dsp:nvSpPr>
        <dsp:cNvPr id="0" name=""/>
        <dsp:cNvSpPr/>
      </dsp:nvSpPr>
      <dsp:spPr>
        <a:xfrm>
          <a:off x="2055395" y="465"/>
          <a:ext cx="8851940" cy="17795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8337" tIns="188337" rIns="188337" bIns="188337" numCol="1" spcCol="1270" anchor="ctr" anchorCtr="0">
          <a:noAutofit/>
        </a:bodyPr>
        <a:lstStyle/>
        <a:p>
          <a:pPr marL="0" lvl="0" indent="0" algn="l" defTabSz="889000">
            <a:lnSpc>
              <a:spcPct val="90000"/>
            </a:lnSpc>
            <a:spcBef>
              <a:spcPct val="0"/>
            </a:spcBef>
            <a:spcAft>
              <a:spcPct val="35000"/>
            </a:spcAft>
            <a:buNone/>
          </a:pPr>
          <a:r>
            <a:rPr lang="en-US" sz="2000" kern="1200" dirty="0"/>
            <a:t>Graph implementation: The program use a graph data structure to store the mobile clinics and their connections. The graph algorithms Dijkstra's algorithm is used to find the shortest path between the user's location and the nearest mobile clinic.</a:t>
          </a:r>
          <a:r>
            <a:rPr lang="en-US" sz="2000" b="0" i="0" kern="1200" dirty="0"/>
            <a:t> The program will store the information about the mobile clinics, user requests, and user accounts in a database. This will facilitate efficient retrieval and updating of information as needed.</a:t>
          </a:r>
          <a:endParaRPr lang="en-US" sz="2000" kern="1200" dirty="0"/>
        </a:p>
      </dsp:txBody>
      <dsp:txXfrm>
        <a:off x="2055395" y="465"/>
        <a:ext cx="8851940" cy="1779563"/>
      </dsp:txXfrm>
    </dsp:sp>
    <dsp:sp modelId="{35931B26-38D9-4B80-8560-D2F170886BC1}">
      <dsp:nvSpPr>
        <dsp:cNvPr id="0" name=""/>
        <dsp:cNvSpPr/>
      </dsp:nvSpPr>
      <dsp:spPr>
        <a:xfrm>
          <a:off x="0" y="2034252"/>
          <a:ext cx="11029950" cy="1779563"/>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BDA5AF5-23C5-4C8D-A53E-48827E56AE2B}">
      <dsp:nvSpPr>
        <dsp:cNvPr id="0" name=""/>
        <dsp:cNvSpPr/>
      </dsp:nvSpPr>
      <dsp:spPr>
        <a:xfrm>
          <a:off x="538317" y="2434653"/>
          <a:ext cx="978759" cy="97875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DF8E7AB-1961-44C5-9A89-D9FFEB982D78}">
      <dsp:nvSpPr>
        <dsp:cNvPr id="0" name=""/>
        <dsp:cNvSpPr/>
      </dsp:nvSpPr>
      <dsp:spPr>
        <a:xfrm>
          <a:off x="2055395" y="2034252"/>
          <a:ext cx="8851940" cy="17795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8337" tIns="188337" rIns="188337" bIns="188337" numCol="1" spcCol="1270" anchor="ctr" anchorCtr="0">
          <a:noAutofit/>
        </a:bodyPr>
        <a:lstStyle/>
        <a:p>
          <a:pPr marL="0" lvl="0" indent="0" algn="l" defTabSz="1022350">
            <a:lnSpc>
              <a:spcPct val="90000"/>
            </a:lnSpc>
            <a:spcBef>
              <a:spcPct val="0"/>
            </a:spcBef>
            <a:spcAft>
              <a:spcPct val="35000"/>
            </a:spcAft>
            <a:buNone/>
          </a:pPr>
          <a:r>
            <a:rPr lang="en-US" sz="2300" kern="1200" dirty="0"/>
            <a:t>User interface: The program have a user-friendly interface, allowing users to easily navigate and interact with the program. </a:t>
          </a:r>
          <a:r>
            <a:rPr lang="en-US" sz="2300" b="0" i="0" kern="1200" dirty="0"/>
            <a:t>Additionally, the program will provide registration, login, and logout screens to manage user accounts and access personalized features.</a:t>
          </a:r>
          <a:endParaRPr lang="en-US" sz="2300" kern="1200" dirty="0"/>
        </a:p>
      </dsp:txBody>
      <dsp:txXfrm>
        <a:off x="2055395" y="2034252"/>
        <a:ext cx="8851940" cy="17795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2150A3-288D-45D6-8548-370DB92A7A2C}">
      <dsp:nvSpPr>
        <dsp:cNvPr id="0" name=""/>
        <dsp:cNvSpPr/>
      </dsp:nvSpPr>
      <dsp:spPr>
        <a:xfrm>
          <a:off x="1346" y="157219"/>
          <a:ext cx="4725967" cy="300098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61B6C04-1140-4690-9FF9-C4FC9BAAA32E}">
      <dsp:nvSpPr>
        <dsp:cNvPr id="0" name=""/>
        <dsp:cNvSpPr/>
      </dsp:nvSpPr>
      <dsp:spPr>
        <a:xfrm>
          <a:off x="526453" y="656071"/>
          <a:ext cx="4725967" cy="3000989"/>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a:t>The proposed solution is a feasible and effective way to improve access to healthcare services in rural areas.</a:t>
          </a:r>
        </a:p>
      </dsp:txBody>
      <dsp:txXfrm>
        <a:off x="614349" y="743967"/>
        <a:ext cx="4550175" cy="2825197"/>
      </dsp:txXfrm>
    </dsp:sp>
    <dsp:sp modelId="{530C7397-7675-4ACC-BD32-7444C9C1F439}">
      <dsp:nvSpPr>
        <dsp:cNvPr id="0" name=""/>
        <dsp:cNvSpPr/>
      </dsp:nvSpPr>
      <dsp:spPr>
        <a:xfrm>
          <a:off x="5777528" y="157219"/>
          <a:ext cx="4725967" cy="300098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048E9A-0510-4E1E-8D19-BD27DC6C2F09}">
      <dsp:nvSpPr>
        <dsp:cNvPr id="0" name=""/>
        <dsp:cNvSpPr/>
      </dsp:nvSpPr>
      <dsp:spPr>
        <a:xfrm>
          <a:off x="6302636" y="656071"/>
          <a:ext cx="4725967" cy="3000989"/>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a:t>It is a cost-effective solution that can help to improve the health and well-being of people in South Africa.</a:t>
          </a:r>
        </a:p>
      </dsp:txBody>
      <dsp:txXfrm>
        <a:off x="6390532" y="743967"/>
        <a:ext cx="4550175" cy="282519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jpeg>
</file>

<file path=ppt/media/image3.png>
</file>

<file path=ppt/media/image4.png>
</file>

<file path=ppt/media/image5.svg>
</file>

<file path=ppt/media/image6.jpg>
</file>

<file path=ppt/media/image7.jpg>
</file>

<file path=ppt/media/image8.png>
</file>

<file path=ppt/media/image9.png>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8DDDEA-63BC-40A0-8BC0-D6413F38691F}" type="datetimeFigureOut">
              <a:rPr lang="en-US" smtClean="0"/>
              <a:t>5/15/2023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06F76E-E60C-4C54-B47A-C2C406EC8F72}" type="slidenum">
              <a:rPr lang="en-US" smtClean="0"/>
              <a:t>‹#›</a:t>
            </a:fld>
            <a:endParaRPr lang="en-US" dirty="0"/>
          </a:p>
        </p:txBody>
      </p:sp>
    </p:spTree>
    <p:extLst>
      <p:ext uri="{BB962C8B-B14F-4D97-AF65-F5344CB8AC3E}">
        <p14:creationId xmlns:p14="http://schemas.microsoft.com/office/powerpoint/2010/main" val="2987483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16896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93592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5/15/2023</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357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5/15/2023</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1562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5/15/2023</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4859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235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39114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2773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21586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5/15/2023</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31530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5/15/2023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2584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5/15/2023</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652198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jpg"/><Relationship Id="rId3" Type="http://schemas.microsoft.com/office/2007/relationships/media" Target="../media/media1.m4a"/><Relationship Id="rId7"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themeOverride" Target="../theme/themeOverride1.xml"/><Relationship Id="rId6" Type="http://schemas.openxmlformats.org/officeDocument/2006/relationships/audio" Target="../media/media2.m4a"/><Relationship Id="rId5" Type="http://schemas.microsoft.com/office/2007/relationships/media" Target="../media/media2.m4a"/><Relationship Id="rId4" Type="http://schemas.openxmlformats.org/officeDocument/2006/relationships/audio" Target="../media/media1.m4a"/><Relationship Id="rId9"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oi.org/10.4102/phcfm.v10i1.1729" TargetMode="External"/><Relationship Id="rId2" Type="http://schemas.openxmlformats.org/officeDocument/2006/relationships/hyperlink" Target="https://www.statssa.gov.za/publications/Report-03-10-06/Report-03-10-062015.pdf" TargetMode="External"/><Relationship Id="rId1" Type="http://schemas.openxmlformats.org/officeDocument/2006/relationships/slideLayout" Target="../slideLayouts/slideLayout2.xml"/><Relationship Id="rId6" Type="http://schemas.openxmlformats.org/officeDocument/2006/relationships/hyperlink" Target="https://docs.oracle.com/en/java/javase/16/docs/api/java.base/java/util/Graph.html" TargetMode="External"/><Relationship Id="rId5" Type="http://schemas.openxmlformats.org/officeDocument/2006/relationships/hyperlink" Target="https://doi.org/10.1109/TSSC.1968.300136" TargetMode="External"/><Relationship Id="rId4" Type="http://schemas.openxmlformats.org/officeDocument/2006/relationships/hyperlink" Target="https://doi.org/10.1007/BF01386390"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audio" Target="../media/media2.m4a"/><Relationship Id="rId7" Type="http://schemas.openxmlformats.org/officeDocument/2006/relationships/image" Target="../media/image4.png"/><Relationship Id="rId2" Type="http://schemas.microsoft.com/office/2007/relationships/media" Target="../media/media2.m4a"/><Relationship Id="rId1" Type="http://schemas.openxmlformats.org/officeDocument/2006/relationships/themeOverride" Target="../theme/themeOverride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0B92F21-44D0-49F2-B59D-6723737D9B5C}"/>
              </a:ext>
            </a:extLst>
          </p:cNvPr>
          <p:cNvPicPr>
            <a:picLocks noChangeAspect="1"/>
          </p:cNvPicPr>
          <p:nvPr/>
        </p:nvPicPr>
        <p:blipFill rotWithShape="1">
          <a:blip r:embed="rId8"/>
          <a:srcRect t="5303" b="4697"/>
          <a:stretch/>
        </p:blipFill>
        <p:spPr>
          <a:xfrm>
            <a:off x="20" y="-304795"/>
            <a:ext cx="12191980" cy="6857990"/>
          </a:xfrm>
          <a:prstGeom prst="rect">
            <a:avLst/>
          </a:prstGeom>
        </p:spPr>
      </p:pic>
      <p:sp>
        <p:nvSpPr>
          <p:cNvPr id="51" name="Rectangle 50">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1661699"/>
            <a:ext cx="3703320" cy="94997"/>
          </a:xfrm>
          <a:prstGeom prst="rect">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3" name="Rectangle 52">
            <a:extLst>
              <a:ext uri="{FF2B5EF4-FFF2-40B4-BE49-F238E27FC236}">
                <a16:creationId xmlns:a16="http://schemas.microsoft.com/office/drawing/2014/main" id="{45E6C9CD-9938-4423-936B-5C383EDE76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1661699"/>
            <a:ext cx="3703320" cy="94997"/>
          </a:xfrm>
          <a:prstGeom prst="rect">
            <a:avLst/>
          </a:prstGeom>
          <a:solidFill>
            <a:srgbClr val="07D7FF">
              <a:alpha val="40000"/>
            </a:srgbClr>
          </a:solidFill>
          <a:ln>
            <a:noFill/>
          </a:ln>
          <a:effectLst/>
        </p:spPr>
        <p:style>
          <a:lnRef idx="1">
            <a:schemeClr val="accent1"/>
          </a:lnRef>
          <a:fillRef idx="3">
            <a:schemeClr val="accent1"/>
          </a:fillRef>
          <a:effectRef idx="2">
            <a:schemeClr val="accent1"/>
          </a:effectRef>
          <a:fontRef idx="minor">
            <a:schemeClr val="lt1"/>
          </a:fontRef>
        </p:style>
      </p:sp>
      <p:sp>
        <p:nvSpPr>
          <p:cNvPr id="55" name="Rectangle 54">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1817914"/>
            <a:ext cx="3702134" cy="3378388"/>
          </a:xfrm>
          <a:prstGeom prst="rect">
            <a:avLst/>
          </a:prstGeom>
          <a:solidFill>
            <a:schemeClr val="tx1">
              <a:alpha val="50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57" name="Rectangle 56">
            <a:extLst>
              <a:ext uri="{FF2B5EF4-FFF2-40B4-BE49-F238E27FC236}">
                <a16:creationId xmlns:a16="http://schemas.microsoft.com/office/drawing/2014/main" id="{26D1B40F-5D7A-414C-A415-EF39FE779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1817914"/>
            <a:ext cx="3702134" cy="3378388"/>
          </a:xfrm>
          <a:prstGeom prst="rect">
            <a:avLst/>
          </a:prstGeom>
          <a:solidFill>
            <a:srgbClr val="07D7FF">
              <a:alpha val="40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899510" y="2324906"/>
            <a:ext cx="3412067" cy="1588698"/>
          </a:xfrm>
        </p:spPr>
        <p:txBody>
          <a:bodyPr>
            <a:normAutofit/>
          </a:bodyPr>
          <a:lstStyle/>
          <a:p>
            <a:r>
              <a:rPr lang="en-US" dirty="0">
                <a:solidFill>
                  <a:schemeClr val="bg1"/>
                </a:solidFill>
              </a:rPr>
              <a:t>HP Banda</a:t>
            </a:r>
            <a:br>
              <a:rPr lang="en-US" dirty="0">
                <a:solidFill>
                  <a:schemeClr val="bg1"/>
                </a:solidFill>
              </a:rPr>
            </a:br>
            <a:r>
              <a:rPr lang="en-US" dirty="0">
                <a:solidFill>
                  <a:schemeClr val="bg1"/>
                </a:solidFill>
              </a:rPr>
              <a:t>218008480</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899510" y="3945249"/>
            <a:ext cx="3412067" cy="738820"/>
          </a:xfrm>
        </p:spPr>
        <p:txBody>
          <a:bodyPr>
            <a:normAutofit/>
          </a:bodyPr>
          <a:lstStyle/>
          <a:p>
            <a:r>
              <a:rPr lang="en-US" dirty="0">
                <a:solidFill>
                  <a:schemeClr val="bg1"/>
                </a:solidFill>
              </a:rPr>
              <a:t>Mobile clinic Software presentation</a:t>
            </a:r>
          </a:p>
        </p:txBody>
      </p:sp>
      <p:pic>
        <p:nvPicPr>
          <p:cNvPr id="13" name="Recorded Sound">
            <a:hlinkClick r:id="" action="ppaction://media"/>
            <a:extLst>
              <a:ext uri="{FF2B5EF4-FFF2-40B4-BE49-F238E27FC236}">
                <a16:creationId xmlns:a16="http://schemas.microsoft.com/office/drawing/2014/main" id="{B05C981C-7C6E-390B-130D-D990942BC8D5}"/>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5791200" y="3124200"/>
            <a:ext cx="609600" cy="609600"/>
          </a:xfrm>
          <a:prstGeom prst="rect">
            <a:avLst/>
          </a:prstGeom>
        </p:spPr>
      </p:pic>
      <p:pic>
        <p:nvPicPr>
          <p:cNvPr id="31" name="20230515_104048">
            <a:hlinkClick r:id="" action="ppaction://media"/>
            <a:extLst>
              <a:ext uri="{FF2B5EF4-FFF2-40B4-BE49-F238E27FC236}">
                <a16:creationId xmlns:a16="http://schemas.microsoft.com/office/drawing/2014/main" id="{C3B9228B-8714-4B79-F865-9E2D80C3BA59}"/>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8432800" y="5051159"/>
            <a:ext cx="609600" cy="609600"/>
          </a:xfrm>
          <a:prstGeom prst="rect">
            <a:avLst/>
          </a:prstGeom>
        </p:spPr>
      </p:pic>
      <p:pic>
        <p:nvPicPr>
          <p:cNvPr id="82" name="20230515_104048">
            <a:hlinkClick r:id="" action="ppaction://media"/>
            <a:extLst>
              <a:ext uri="{FF2B5EF4-FFF2-40B4-BE49-F238E27FC236}">
                <a16:creationId xmlns:a16="http://schemas.microsoft.com/office/drawing/2014/main" id="{76952291-6FDB-FDD7-2E85-622B6ACCCF58}"/>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5791200" y="3124200"/>
            <a:ext cx="609600" cy="609600"/>
          </a:xfrm>
          <a:prstGeom prst="rect">
            <a:avLst/>
          </a:prstGeom>
        </p:spPr>
      </p:pic>
    </p:spTree>
    <p:custDataLst>
      <p:tags r:id="rId2"/>
    </p:custDataLst>
    <p:extLst>
      <p:ext uri="{BB962C8B-B14F-4D97-AF65-F5344CB8AC3E}">
        <p14:creationId xmlns:p14="http://schemas.microsoft.com/office/powerpoint/2010/main" val="1205248810"/>
      </p:ext>
    </p:extLst>
  </p:cSld>
  <p:clrMapOvr>
    <a:masterClrMapping/>
  </p:clrMapOvr>
  <mc:AlternateContent xmlns:mc="http://schemas.openxmlformats.org/markup-compatibility/2006">
    <mc:Choice xmlns:p14="http://schemas.microsoft.com/office/powerpoint/2010/main" Requires="p14">
      <p:transition spd="slow" p14:dur="1500" advClick="0" advTm="5000">
        <p:push dir="u"/>
      </p:transition>
    </mc:Choice>
    <mc:Fallback>
      <p:transition spd="slow" advClick="0" advTm="5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5466" fill="hold"/>
                                        <p:tgtEl>
                                          <p:spTgt spid="13"/>
                                        </p:tgtEl>
                                      </p:cBhvr>
                                    </p:cmd>
                                  </p:childTnLst>
                                </p:cTn>
                              </p:par>
                            </p:childTnLst>
                          </p:cTn>
                        </p:par>
                      </p:childTnLst>
                    </p:cTn>
                  </p:par>
                  <p:par>
                    <p:cTn id="10" fill="hold">
                      <p:stCondLst>
                        <p:cond delay="indefinite"/>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392298"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13"/>
                </p:tgtEl>
              </p:cMediaNode>
            </p:audio>
            <p:audio>
              <p:cMediaNode vol="80000">
                <p:cTn id="15" fill="hold" display="0">
                  <p:stCondLst>
                    <p:cond delay="indefinite"/>
                  </p:stCondLst>
                  <p:endCondLst>
                    <p:cond evt="onStopAudio" delay="0">
                      <p:tgtEl>
                        <p:sldTgt/>
                      </p:tgtEl>
                    </p:cond>
                  </p:endCondLst>
                </p:cTn>
                <p:tgtEl>
                  <p:spTgt spid="31"/>
                </p:tgtEl>
              </p:cMediaNode>
            </p:audio>
            <p:audio>
              <p:cMediaNode vol="80000" numSld="999" showWhenStopped="0">
                <p:cTn id="16" repeatCount="indefinite" fill="hold" display="0">
                  <p:stCondLst>
                    <p:cond delay="indefinite"/>
                  </p:stCondLst>
                  <p:endCondLst>
                    <p:cond evt="onStopAudio" delay="0">
                      <p:tgtEl>
                        <p:sldTgt/>
                      </p:tgtEl>
                    </p:cond>
                  </p:endCondLst>
                </p:cTn>
                <p:tgtEl>
                  <p:spTgt spid="8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screenshot of a computer&#10;&#10;Description automatically generated with medium confidence">
            <a:extLst>
              <a:ext uri="{FF2B5EF4-FFF2-40B4-BE49-F238E27FC236}">
                <a16:creationId xmlns:a16="http://schemas.microsoft.com/office/drawing/2014/main" id="{C53E17B2-0AE2-7736-A6AC-08A198D206CA}"/>
              </a:ext>
            </a:extLst>
          </p:cNvPr>
          <p:cNvPicPr>
            <a:picLocks noChangeAspect="1"/>
          </p:cNvPicPr>
          <p:nvPr/>
        </p:nvPicPr>
        <p:blipFill>
          <a:blip r:embed="rId2"/>
          <a:stretch>
            <a:fillRect/>
          </a:stretch>
        </p:blipFill>
        <p:spPr>
          <a:xfrm>
            <a:off x="738345" y="541064"/>
            <a:ext cx="5034274" cy="3435892"/>
          </a:xfrm>
          <a:prstGeom prst="rect">
            <a:avLst/>
          </a:prstGeom>
        </p:spPr>
      </p:pic>
      <p:cxnSp>
        <p:nvCxnSpPr>
          <p:cNvPr id="36" name="Straight Connector 35">
            <a:extLst>
              <a:ext uri="{FF2B5EF4-FFF2-40B4-BE49-F238E27FC236}">
                <a16:creationId xmlns:a16="http://schemas.microsoft.com/office/drawing/2014/main" id="{EEE3F140-02CB-4BBC-ABC0-8BF046C9D1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436050"/>
            <a:ext cx="0" cy="1645920"/>
          </a:xfrm>
          <a:prstGeom prst="line">
            <a:avLst/>
          </a:prstGeom>
          <a:ln w="19050">
            <a:solidFill>
              <a:srgbClr val="465359"/>
            </a:solidFill>
          </a:ln>
        </p:spPr>
        <p:style>
          <a:lnRef idx="1">
            <a:schemeClr val="accent1"/>
          </a:lnRef>
          <a:fillRef idx="0">
            <a:schemeClr val="accent1"/>
          </a:fillRef>
          <a:effectRef idx="0">
            <a:schemeClr val="accent1"/>
          </a:effectRef>
          <a:fontRef idx="minor">
            <a:schemeClr val="tx1"/>
          </a:fontRef>
        </p:style>
      </p:cxnSp>
      <p:pic>
        <p:nvPicPr>
          <p:cNvPr id="5" name="Picture 4" descr="A screenshot of a computer&#10;&#10;Description automatically generated with medium confidence">
            <a:extLst>
              <a:ext uri="{FF2B5EF4-FFF2-40B4-BE49-F238E27FC236}">
                <a16:creationId xmlns:a16="http://schemas.microsoft.com/office/drawing/2014/main" id="{EBF3487A-C72B-F79C-E7EA-CF1018C1A78F}"/>
              </a:ext>
            </a:extLst>
          </p:cNvPr>
          <p:cNvPicPr>
            <a:picLocks noChangeAspect="1"/>
          </p:cNvPicPr>
          <p:nvPr/>
        </p:nvPicPr>
        <p:blipFill rotWithShape="1">
          <a:blip r:embed="rId3"/>
          <a:srcRect l="976" r="1167"/>
          <a:stretch/>
        </p:blipFill>
        <p:spPr>
          <a:xfrm>
            <a:off x="6417735" y="541064"/>
            <a:ext cx="4453327" cy="3435892"/>
          </a:xfrm>
          <a:prstGeom prst="rect">
            <a:avLst/>
          </a:prstGeom>
        </p:spPr>
      </p:pic>
      <p:sp>
        <p:nvSpPr>
          <p:cNvPr id="48" name="Rectangle 37">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9" name="Rectangle 39">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A0CA2BE-F33B-6039-EC28-2CD52B63912E}"/>
              </a:ext>
            </a:extLst>
          </p:cNvPr>
          <p:cNvSpPr>
            <a:spLocks noGrp="1"/>
          </p:cNvSpPr>
          <p:nvPr>
            <p:ph type="title"/>
          </p:nvPr>
        </p:nvSpPr>
        <p:spPr>
          <a:xfrm>
            <a:off x="679600" y="4596992"/>
            <a:ext cx="3353432" cy="1607013"/>
          </a:xfrm>
        </p:spPr>
        <p:txBody>
          <a:bodyPr anchor="ctr">
            <a:normAutofit/>
          </a:bodyPr>
          <a:lstStyle/>
          <a:p>
            <a:r>
              <a:rPr lang="en-ZA">
                <a:solidFill>
                  <a:srgbClr val="FFFFFF"/>
                </a:solidFill>
              </a:rPr>
              <a:t>User functions: </a:t>
            </a:r>
            <a:endParaRPr lang="en-ZA" dirty="0">
              <a:solidFill>
                <a:srgbClr val="FFFFFF"/>
              </a:solidFill>
            </a:endParaRPr>
          </a:p>
        </p:txBody>
      </p:sp>
      <p:sp>
        <p:nvSpPr>
          <p:cNvPr id="3" name="Content Placeholder 2">
            <a:extLst>
              <a:ext uri="{FF2B5EF4-FFF2-40B4-BE49-F238E27FC236}">
                <a16:creationId xmlns:a16="http://schemas.microsoft.com/office/drawing/2014/main" id="{129EBF5A-C5C9-E16B-9F53-BFD113EC67D7}"/>
              </a:ext>
            </a:extLst>
          </p:cNvPr>
          <p:cNvSpPr>
            <a:spLocks noGrp="1"/>
          </p:cNvSpPr>
          <p:nvPr>
            <p:ph idx="1"/>
          </p:nvPr>
        </p:nvSpPr>
        <p:spPr>
          <a:xfrm>
            <a:off x="4271491" y="4596992"/>
            <a:ext cx="7240909" cy="1607012"/>
          </a:xfrm>
        </p:spPr>
        <p:txBody>
          <a:bodyPr>
            <a:normAutofit/>
          </a:bodyPr>
          <a:lstStyle/>
          <a:p>
            <a:r>
              <a:rPr lang="en-US">
                <a:solidFill>
                  <a:srgbClr val="FFFFFF"/>
                </a:solidFill>
                <a:latin typeface="Arial" panose="020B0604020202020204" pitchFamily="34" charset="0"/>
                <a:cs typeface="Arial" panose="020B0604020202020204" pitchFamily="34" charset="0"/>
              </a:rPr>
              <a:t>User functions: Users will be able to search for the closest mobile clinic to their location using a search function. They will also be able to request a mobile clinic, specifying all details about the Mobile clinic. also, they can fill the contact us for any query.</a:t>
            </a:r>
          </a:p>
          <a:p>
            <a:endParaRPr lang="en-ZA" dirty="0">
              <a:solidFill>
                <a:srgbClr val="FFFFFF"/>
              </a:solidFill>
            </a:endParaRPr>
          </a:p>
        </p:txBody>
      </p:sp>
    </p:spTree>
    <p:extLst>
      <p:ext uri="{BB962C8B-B14F-4D97-AF65-F5344CB8AC3E}">
        <p14:creationId xmlns:p14="http://schemas.microsoft.com/office/powerpoint/2010/main" val="413588546"/>
      </p:ext>
    </p:extLst>
  </p:cSld>
  <p:clrMapOvr>
    <a:masterClrMapping/>
  </p:clrMapOvr>
  <p:transition spd="slow" advClick="0" advTm="188000">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8">
            <a:extLst>
              <a:ext uri="{FF2B5EF4-FFF2-40B4-BE49-F238E27FC236}">
                <a16:creationId xmlns:a16="http://schemas.microsoft.com/office/drawing/2014/main" id="{BFABBCE0-E08C-4BBE-9FD2-E2B253D4D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 name="Title 1">
            <a:extLst>
              <a:ext uri="{FF2B5EF4-FFF2-40B4-BE49-F238E27FC236}">
                <a16:creationId xmlns:a16="http://schemas.microsoft.com/office/drawing/2014/main" id="{B744AEFC-5B23-0A06-4D9C-D396B309FE1B}"/>
              </a:ext>
            </a:extLst>
          </p:cNvPr>
          <p:cNvSpPr>
            <a:spLocks noGrp="1"/>
          </p:cNvSpPr>
          <p:nvPr>
            <p:ph type="title"/>
          </p:nvPr>
        </p:nvSpPr>
        <p:spPr>
          <a:xfrm>
            <a:off x="581192" y="702156"/>
            <a:ext cx="11029616" cy="1188720"/>
          </a:xfrm>
        </p:spPr>
        <p:txBody>
          <a:bodyPr>
            <a:normAutofit/>
          </a:bodyPr>
          <a:lstStyle/>
          <a:p>
            <a:r>
              <a:rPr lang="en-ZA">
                <a:solidFill>
                  <a:schemeClr val="tx1">
                    <a:lumMod val="85000"/>
                    <a:lumOff val="15000"/>
                  </a:schemeClr>
                </a:solidFill>
              </a:rPr>
              <a:t>Program Features</a:t>
            </a:r>
          </a:p>
        </p:txBody>
      </p:sp>
      <p:sp>
        <p:nvSpPr>
          <p:cNvPr id="11" name="Rectangle 10">
            <a:extLst>
              <a:ext uri="{FF2B5EF4-FFF2-40B4-BE49-F238E27FC236}">
                <a16:creationId xmlns:a16="http://schemas.microsoft.com/office/drawing/2014/main" id="{FF426BAC-43D6-468E-B6FF-167034D5C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60727A"/>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FB02D80E-5995-4C54-8387-5893C2C89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896083C8-1401-4950-AF56-E2FAFE42D6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8" name="Content Placeholder 2">
            <a:extLst>
              <a:ext uri="{FF2B5EF4-FFF2-40B4-BE49-F238E27FC236}">
                <a16:creationId xmlns:a16="http://schemas.microsoft.com/office/drawing/2014/main" id="{7574E73A-F8B3-0BD9-D079-10540F908C47}"/>
              </a:ext>
            </a:extLst>
          </p:cNvPr>
          <p:cNvGraphicFramePr>
            <a:graphicFrameLocks noGrp="1"/>
          </p:cNvGraphicFramePr>
          <p:nvPr>
            <p:ph idx="1"/>
            <p:extLst>
              <p:ext uri="{D42A27DB-BD31-4B8C-83A1-F6EECF244321}">
                <p14:modId xmlns:p14="http://schemas.microsoft.com/office/powerpoint/2010/main" val="3040944468"/>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13127603"/>
      </p:ext>
    </p:extLst>
  </p:cSld>
  <p:clrMapOvr>
    <a:overrideClrMapping bg1="dk1" tx1="lt1" bg2="dk2" tx2="lt2" accent1="accent1" accent2="accent2" accent3="accent3" accent4="accent4" accent5="accent5" accent6="accent6" hlink="hlink" folHlink="folHlink"/>
  </p:clrMapOvr>
  <p:transition spd="slow" advTm="89000">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3EE7E-2144-C6FB-8E7B-A2F62A08B3F8}"/>
              </a:ext>
            </a:extLst>
          </p:cNvPr>
          <p:cNvSpPr>
            <a:spLocks noGrp="1"/>
          </p:cNvSpPr>
          <p:nvPr>
            <p:ph type="title"/>
          </p:nvPr>
        </p:nvSpPr>
        <p:spPr>
          <a:xfrm>
            <a:off x="581192" y="702156"/>
            <a:ext cx="11029616" cy="1188720"/>
          </a:xfrm>
        </p:spPr>
        <p:txBody>
          <a:bodyPr>
            <a:normAutofit/>
          </a:bodyPr>
          <a:lstStyle/>
          <a:p>
            <a:r>
              <a:rPr lang="en-ZA" dirty="0"/>
              <a:t>Conclusion</a:t>
            </a:r>
          </a:p>
        </p:txBody>
      </p:sp>
      <p:graphicFrame>
        <p:nvGraphicFramePr>
          <p:cNvPr id="5" name="Content Placeholder 2">
            <a:extLst>
              <a:ext uri="{FF2B5EF4-FFF2-40B4-BE49-F238E27FC236}">
                <a16:creationId xmlns:a16="http://schemas.microsoft.com/office/drawing/2014/main" id="{3B32A3BA-4D8A-46C9-41D7-02F4CF4321D4}"/>
              </a:ext>
            </a:extLst>
          </p:cNvPr>
          <p:cNvGraphicFramePr>
            <a:graphicFrameLocks noGrp="1"/>
          </p:cNvGraphicFramePr>
          <p:nvPr>
            <p:ph idx="1"/>
            <p:extLst>
              <p:ext uri="{D42A27DB-BD31-4B8C-83A1-F6EECF244321}">
                <p14:modId xmlns:p14="http://schemas.microsoft.com/office/powerpoint/2010/main" val="1342488615"/>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45745937"/>
      </p:ext>
    </p:extLst>
  </p:cSld>
  <p:clrMapOvr>
    <a:masterClrMapping/>
  </p:clrMapOvr>
  <p:transition spd="slow" advClick="0" advTm="30000">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04BED40-EAF7-4E55-AFF7-2CD840EBD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DB78D8-7903-1D3B-5693-1D064F36B346}"/>
              </a:ext>
            </a:extLst>
          </p:cNvPr>
          <p:cNvSpPr>
            <a:spLocks noGrp="1"/>
          </p:cNvSpPr>
          <p:nvPr>
            <p:ph type="title"/>
          </p:nvPr>
        </p:nvSpPr>
        <p:spPr>
          <a:xfrm>
            <a:off x="581193" y="702156"/>
            <a:ext cx="6309003" cy="1013800"/>
          </a:xfrm>
        </p:spPr>
        <p:txBody>
          <a:bodyPr>
            <a:normAutofit/>
          </a:bodyPr>
          <a:lstStyle/>
          <a:p>
            <a:r>
              <a:rPr lang="en-ZA">
                <a:solidFill>
                  <a:schemeClr val="tx2"/>
                </a:solidFill>
              </a:rPr>
              <a:t>Conclusion</a:t>
            </a:r>
          </a:p>
        </p:txBody>
      </p:sp>
      <p:sp>
        <p:nvSpPr>
          <p:cNvPr id="11" name="Rectangle 10">
            <a:extLst>
              <a:ext uri="{FF2B5EF4-FFF2-40B4-BE49-F238E27FC236}">
                <a16:creationId xmlns:a16="http://schemas.microsoft.com/office/drawing/2014/main" id="{F367CCF1-BB1E-41CF-8499-94A870C33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66751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98A51A4C-0EA0-97CE-25BC-87FC21A29AED}"/>
              </a:ext>
            </a:extLst>
          </p:cNvPr>
          <p:cNvSpPr>
            <a:spLocks noGrp="1"/>
          </p:cNvSpPr>
          <p:nvPr>
            <p:ph idx="1"/>
          </p:nvPr>
        </p:nvSpPr>
        <p:spPr>
          <a:xfrm>
            <a:off x="581194" y="1896533"/>
            <a:ext cx="6309003" cy="3962266"/>
          </a:xfrm>
        </p:spPr>
        <p:txBody>
          <a:bodyPr>
            <a:normAutofit/>
          </a:bodyPr>
          <a:lstStyle/>
          <a:p>
            <a:r>
              <a:rPr lang="en-US">
                <a:solidFill>
                  <a:schemeClr val="tx2"/>
                </a:solidFill>
              </a:rPr>
              <a:t>In conclusion, the healthcare challenges in rural areas of South Africa can be addressed by using graph algorithms to optimize the deployment of mobile clinics. By implementing a Java program that allows admins to add or delete mobile clinics and users to request a mobile clinic, we can improve access to healthcare services for those who need it most. The key features of the program, such as the search function for finding the closest mobile clinic, can further enhance the effectiveness of the program. By leveraging the power of graph algorithms, we can make a significant impact in improving healthcare services in remote areas of South Africa.</a:t>
            </a:r>
            <a:endParaRPr lang="en-ZA">
              <a:solidFill>
                <a:schemeClr val="tx2"/>
              </a:solidFill>
            </a:endParaRPr>
          </a:p>
        </p:txBody>
      </p:sp>
      <p:pic>
        <p:nvPicPr>
          <p:cNvPr id="5" name="Picture 4" descr="Desk with stethoscope and computer keyboard">
            <a:extLst>
              <a:ext uri="{FF2B5EF4-FFF2-40B4-BE49-F238E27FC236}">
                <a16:creationId xmlns:a16="http://schemas.microsoft.com/office/drawing/2014/main" id="{2D2DCC7C-3905-3889-7B73-743E6A0BAD64}"/>
              </a:ext>
            </a:extLst>
          </p:cNvPr>
          <p:cNvPicPr>
            <a:picLocks noChangeAspect="1"/>
          </p:cNvPicPr>
          <p:nvPr/>
        </p:nvPicPr>
        <p:blipFill rotWithShape="1">
          <a:blip r:embed="rId2"/>
          <a:srcRect l="54540" r="-1" b="-1"/>
          <a:stretch/>
        </p:blipFill>
        <p:spPr>
          <a:xfrm>
            <a:off x="7521283" y="10"/>
            <a:ext cx="4670717" cy="6857990"/>
          </a:xfrm>
          <a:prstGeom prst="rect">
            <a:avLst/>
          </a:prstGeom>
        </p:spPr>
      </p:pic>
    </p:spTree>
    <p:extLst>
      <p:ext uri="{BB962C8B-B14F-4D97-AF65-F5344CB8AC3E}">
        <p14:creationId xmlns:p14="http://schemas.microsoft.com/office/powerpoint/2010/main" val="1282931019"/>
      </p:ext>
    </p:extLst>
  </p:cSld>
  <p:clrMapOvr>
    <a:masterClrMapping/>
  </p:clrMapOvr>
  <p:transition spd="slow" advTm="15000">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CD803-822B-1247-6AE8-037E3E722903}"/>
              </a:ext>
            </a:extLst>
          </p:cNvPr>
          <p:cNvSpPr>
            <a:spLocks noGrp="1"/>
          </p:cNvSpPr>
          <p:nvPr>
            <p:ph type="title"/>
          </p:nvPr>
        </p:nvSpPr>
        <p:spPr/>
        <p:txBody>
          <a:bodyPr/>
          <a:lstStyle/>
          <a:p>
            <a:r>
              <a:rPr lang="en-ZA" dirty="0"/>
              <a:t>References</a:t>
            </a:r>
          </a:p>
        </p:txBody>
      </p:sp>
      <p:sp>
        <p:nvSpPr>
          <p:cNvPr id="3" name="Content Placeholder 2">
            <a:extLst>
              <a:ext uri="{FF2B5EF4-FFF2-40B4-BE49-F238E27FC236}">
                <a16:creationId xmlns:a16="http://schemas.microsoft.com/office/drawing/2014/main" id="{BBA2B5E9-2600-362A-7F30-E285A12E470B}"/>
              </a:ext>
            </a:extLst>
          </p:cNvPr>
          <p:cNvSpPr>
            <a:spLocks noGrp="1"/>
          </p:cNvSpPr>
          <p:nvPr>
            <p:ph idx="1"/>
          </p:nvPr>
        </p:nvSpPr>
        <p:spPr>
          <a:xfrm>
            <a:off x="581192" y="1890876"/>
            <a:ext cx="11029615" cy="6130906"/>
          </a:xfrm>
        </p:spPr>
        <p:txBody>
          <a:bodyPr>
            <a:normAutofit/>
          </a:bodyPr>
          <a:lstStyle/>
          <a:p>
            <a:r>
              <a:rPr lang="en-US" b="0" i="0" dirty="0">
                <a:solidFill>
                  <a:srgbClr val="D1D5DB"/>
                </a:solidFill>
                <a:effectLst/>
                <a:latin typeface="Arial" panose="020B0604020202020204" pitchFamily="34" charset="0"/>
                <a:cs typeface="Arial" panose="020B0604020202020204" pitchFamily="34" charset="0"/>
              </a:rPr>
              <a:t>Statistics South Africa. (2021). Poverty trends in South Africa: An examination of absolute poverty between 2006 and 2015. </a:t>
            </a:r>
            <a:r>
              <a:rPr lang="en-US" b="0" i="0" u="sng" dirty="0">
                <a:solidFill>
                  <a:srgbClr val="D1D5DB"/>
                </a:solidFill>
                <a:effectLst/>
                <a:latin typeface="Arial" panose="020B0604020202020204" pitchFamily="34" charset="0"/>
                <a:cs typeface="Arial" panose="020B0604020202020204" pitchFamily="34" charset="0"/>
                <a:hlinkClick r:id="rId2"/>
              </a:rPr>
              <a:t>https://www.statssa.gov.za/publications/Report-03-10-06/Report-03-10-062015.pdf</a:t>
            </a:r>
            <a:endParaRPr lang="en-US" b="0" i="0" dirty="0">
              <a:solidFill>
                <a:srgbClr val="D1D5DB"/>
              </a:solidFill>
              <a:effectLst/>
              <a:latin typeface="Arial" panose="020B0604020202020204" pitchFamily="34" charset="0"/>
              <a:cs typeface="Arial" panose="020B0604020202020204" pitchFamily="34" charset="0"/>
            </a:endParaRPr>
          </a:p>
          <a:p>
            <a:r>
              <a:rPr lang="en-US" b="0" i="0" dirty="0">
                <a:solidFill>
                  <a:srgbClr val="D1D5DB"/>
                </a:solidFill>
                <a:effectLst/>
                <a:latin typeface="Arial" panose="020B0604020202020204" pitchFamily="34" charset="0"/>
                <a:cs typeface="Arial" panose="020B0604020202020204" pitchFamily="34" charset="0"/>
              </a:rPr>
              <a:t>Naidoo, K., &amp; </a:t>
            </a:r>
            <a:r>
              <a:rPr lang="en-US" b="0" i="0" dirty="0" err="1">
                <a:solidFill>
                  <a:srgbClr val="D1D5DB"/>
                </a:solidFill>
                <a:effectLst/>
                <a:latin typeface="Arial" panose="020B0604020202020204" pitchFamily="34" charset="0"/>
                <a:cs typeface="Arial" panose="020B0604020202020204" pitchFamily="34" charset="0"/>
              </a:rPr>
              <a:t>Gathoo</a:t>
            </a:r>
            <a:r>
              <a:rPr lang="en-US" b="0" i="0" dirty="0">
                <a:solidFill>
                  <a:srgbClr val="D1D5DB"/>
                </a:solidFill>
                <a:effectLst/>
                <a:latin typeface="Arial" panose="020B0604020202020204" pitchFamily="34" charset="0"/>
                <a:cs typeface="Arial" panose="020B0604020202020204" pitchFamily="34" charset="0"/>
              </a:rPr>
              <a:t>, V. (2018). Understanding the rural healthcare environment: A South African study. African Journal of Primary Health Care &amp; Family Medicine, 10(1), e1-e8. </a:t>
            </a:r>
            <a:r>
              <a:rPr lang="en-US" b="0" i="0" u="sng" dirty="0">
                <a:solidFill>
                  <a:srgbClr val="D1D5DB"/>
                </a:solidFill>
                <a:effectLst/>
                <a:latin typeface="Arial" panose="020B0604020202020204" pitchFamily="34" charset="0"/>
                <a:cs typeface="Arial" panose="020B0604020202020204" pitchFamily="34" charset="0"/>
                <a:hlinkClick r:id="rId3"/>
              </a:rPr>
              <a:t>https://doi.org/10.4102/phcfm.v10i1.1729</a:t>
            </a:r>
            <a:endParaRPr lang="en-US" b="0" i="0" u="sng" dirty="0">
              <a:solidFill>
                <a:srgbClr val="D1D5DB"/>
              </a:solidFill>
              <a:effectLst/>
              <a:latin typeface="Arial" panose="020B0604020202020204" pitchFamily="34" charset="0"/>
              <a:cs typeface="Arial" panose="020B0604020202020204" pitchFamily="34" charset="0"/>
            </a:endParaRPr>
          </a:p>
          <a:p>
            <a:r>
              <a:rPr lang="en-US" b="0" i="0" dirty="0">
                <a:solidFill>
                  <a:srgbClr val="D1D5DB"/>
                </a:solidFill>
                <a:effectLst/>
                <a:latin typeface="Arial" panose="020B0604020202020204" pitchFamily="34" charset="0"/>
                <a:cs typeface="Arial" panose="020B0604020202020204" pitchFamily="34" charset="0"/>
              </a:rPr>
              <a:t>Dijkstra, E. W. (1959). A note on two problems in </a:t>
            </a:r>
            <a:r>
              <a:rPr lang="en-US" b="0" i="0" dirty="0" err="1">
                <a:solidFill>
                  <a:srgbClr val="D1D5DB"/>
                </a:solidFill>
                <a:effectLst/>
                <a:latin typeface="Arial" panose="020B0604020202020204" pitchFamily="34" charset="0"/>
                <a:cs typeface="Arial" panose="020B0604020202020204" pitchFamily="34" charset="0"/>
              </a:rPr>
              <a:t>connexion</a:t>
            </a:r>
            <a:r>
              <a:rPr lang="en-US" b="0" i="0" dirty="0">
                <a:solidFill>
                  <a:srgbClr val="D1D5DB"/>
                </a:solidFill>
                <a:effectLst/>
                <a:latin typeface="Arial" panose="020B0604020202020204" pitchFamily="34" charset="0"/>
                <a:cs typeface="Arial" panose="020B0604020202020204" pitchFamily="34" charset="0"/>
              </a:rPr>
              <a:t> with graphs. </a:t>
            </a:r>
            <a:r>
              <a:rPr lang="en-US" b="0" i="0" dirty="0" err="1">
                <a:solidFill>
                  <a:srgbClr val="D1D5DB"/>
                </a:solidFill>
                <a:effectLst/>
                <a:latin typeface="Arial" panose="020B0604020202020204" pitchFamily="34" charset="0"/>
                <a:cs typeface="Arial" panose="020B0604020202020204" pitchFamily="34" charset="0"/>
              </a:rPr>
              <a:t>Numerische</a:t>
            </a:r>
            <a:r>
              <a:rPr lang="en-US" b="0" i="0" dirty="0">
                <a:solidFill>
                  <a:srgbClr val="D1D5DB"/>
                </a:solidFill>
                <a:effectLst/>
                <a:latin typeface="Arial" panose="020B0604020202020204" pitchFamily="34" charset="0"/>
                <a:cs typeface="Arial" panose="020B0604020202020204" pitchFamily="34" charset="0"/>
              </a:rPr>
              <a:t> </a:t>
            </a:r>
            <a:r>
              <a:rPr lang="en-US" b="0" i="0" dirty="0" err="1">
                <a:solidFill>
                  <a:srgbClr val="D1D5DB"/>
                </a:solidFill>
                <a:effectLst/>
                <a:latin typeface="Arial" panose="020B0604020202020204" pitchFamily="34" charset="0"/>
                <a:cs typeface="Arial" panose="020B0604020202020204" pitchFamily="34" charset="0"/>
              </a:rPr>
              <a:t>Mathematik</a:t>
            </a:r>
            <a:r>
              <a:rPr lang="en-US" b="0" i="0" dirty="0">
                <a:solidFill>
                  <a:srgbClr val="D1D5DB"/>
                </a:solidFill>
                <a:effectLst/>
                <a:latin typeface="Arial" panose="020B0604020202020204" pitchFamily="34" charset="0"/>
                <a:cs typeface="Arial" panose="020B0604020202020204" pitchFamily="34" charset="0"/>
              </a:rPr>
              <a:t>, 1(1), 269-271. </a:t>
            </a:r>
            <a:r>
              <a:rPr lang="en-US" b="0" i="0" u="sng" dirty="0">
                <a:solidFill>
                  <a:srgbClr val="D1D5DB"/>
                </a:solidFill>
                <a:effectLst/>
                <a:latin typeface="Arial" panose="020B0604020202020204" pitchFamily="34" charset="0"/>
                <a:cs typeface="Arial" panose="020B0604020202020204" pitchFamily="34" charset="0"/>
                <a:hlinkClick r:id="rId4"/>
              </a:rPr>
              <a:t>https://doi.org/10.1007/BF01386390</a:t>
            </a:r>
            <a:endParaRPr lang="en-US" b="0" i="0" dirty="0">
              <a:solidFill>
                <a:srgbClr val="D1D5DB"/>
              </a:solidFill>
              <a:effectLst/>
              <a:latin typeface="Arial" panose="020B0604020202020204" pitchFamily="34" charset="0"/>
              <a:cs typeface="Arial" panose="020B0604020202020204" pitchFamily="34" charset="0"/>
            </a:endParaRPr>
          </a:p>
          <a:p>
            <a:r>
              <a:rPr lang="en-US" b="0" i="0" dirty="0">
                <a:solidFill>
                  <a:srgbClr val="D1D5DB"/>
                </a:solidFill>
                <a:effectLst/>
                <a:latin typeface="Arial" panose="020B0604020202020204" pitchFamily="34" charset="0"/>
                <a:cs typeface="Arial" panose="020B0604020202020204" pitchFamily="34" charset="0"/>
              </a:rPr>
              <a:t>Hart, P. E., Nilsson, N. J., &amp; Raphael, B. (1968). A formal basis for the heuristic determination of minimum cost paths. IEEE Transactions on Systems Science and Cybernetics, 4(2), 100-107. </a:t>
            </a:r>
            <a:r>
              <a:rPr lang="en-US" b="0" i="0" u="sng" dirty="0">
                <a:solidFill>
                  <a:srgbClr val="D1D5DB"/>
                </a:solidFill>
                <a:effectLst/>
                <a:latin typeface="Arial" panose="020B0604020202020204" pitchFamily="34" charset="0"/>
                <a:cs typeface="Arial" panose="020B0604020202020204" pitchFamily="34" charset="0"/>
                <a:hlinkClick r:id="rId5"/>
              </a:rPr>
              <a:t>https://doi.org/10.1109/TSSC.1968.300136</a:t>
            </a:r>
            <a:endParaRPr lang="en-US" b="0" i="0" u="sng" dirty="0">
              <a:solidFill>
                <a:srgbClr val="D1D5DB"/>
              </a:solidFill>
              <a:effectLst/>
              <a:latin typeface="Arial" panose="020B0604020202020204" pitchFamily="34" charset="0"/>
              <a:cs typeface="Arial" panose="020B0604020202020204" pitchFamily="34" charset="0"/>
            </a:endParaRPr>
          </a:p>
          <a:p>
            <a:r>
              <a:rPr lang="fr-FR" b="0" i="0" dirty="0">
                <a:solidFill>
                  <a:srgbClr val="D1D5DB"/>
                </a:solidFill>
                <a:effectLst/>
                <a:latin typeface="Arial" panose="020B0604020202020204" pitchFamily="34" charset="0"/>
                <a:cs typeface="Arial" panose="020B0604020202020204" pitchFamily="34" charset="0"/>
              </a:rPr>
              <a:t>Java documentation. (</a:t>
            </a:r>
            <a:r>
              <a:rPr lang="fr-FR" b="0" i="0" dirty="0" err="1">
                <a:solidFill>
                  <a:srgbClr val="D1D5DB"/>
                </a:solidFill>
                <a:effectLst/>
                <a:latin typeface="Arial" panose="020B0604020202020204" pitchFamily="34" charset="0"/>
                <a:cs typeface="Arial" panose="020B0604020202020204" pitchFamily="34" charset="0"/>
              </a:rPr>
              <a:t>n.d</a:t>
            </a:r>
            <a:r>
              <a:rPr lang="fr-FR" b="0" i="0" dirty="0">
                <a:solidFill>
                  <a:srgbClr val="D1D5DB"/>
                </a:solidFill>
                <a:effectLst/>
                <a:latin typeface="Arial" panose="020B0604020202020204" pitchFamily="34" charset="0"/>
                <a:cs typeface="Arial" panose="020B0604020202020204" pitchFamily="34" charset="0"/>
              </a:rPr>
              <a:t>.). Graphs. </a:t>
            </a:r>
            <a:r>
              <a:rPr lang="fr-FR" b="0" i="0" u="sng" dirty="0">
                <a:solidFill>
                  <a:srgbClr val="D1D5DB"/>
                </a:solidFill>
                <a:effectLst/>
                <a:latin typeface="Arial" panose="020B0604020202020204" pitchFamily="34" charset="0"/>
                <a:cs typeface="Arial" panose="020B0604020202020204" pitchFamily="34" charset="0"/>
                <a:hlinkClick r:id="rId6"/>
              </a:rPr>
              <a:t>https://docs.oracle.com/</a:t>
            </a:r>
            <a:r>
              <a:rPr lang="fr-FR" b="0" i="0" u="sng" dirty="0">
                <a:solidFill>
                  <a:srgbClr val="D1D5DB"/>
                </a:solidFill>
                <a:effectLst/>
                <a:latin typeface="Söhne"/>
                <a:hlinkClick r:id="rId6"/>
              </a:rPr>
              <a:t>en/java/javase/16/docs/api/java.base/java/util/Graph.html</a:t>
            </a:r>
            <a:endParaRPr lang="fr-FR" b="0" i="0" dirty="0">
              <a:solidFill>
                <a:srgbClr val="D1D5DB"/>
              </a:solidFill>
              <a:effectLst/>
              <a:latin typeface="Söhne"/>
            </a:endParaRPr>
          </a:p>
          <a:p>
            <a:endParaRPr lang="en-US" b="0" i="0" dirty="0">
              <a:solidFill>
                <a:srgbClr val="D1D5DB"/>
              </a:solidFill>
              <a:effectLst/>
              <a:latin typeface="Söhne"/>
            </a:endParaRPr>
          </a:p>
          <a:p>
            <a:endParaRPr lang="en-US" b="0" i="0" dirty="0">
              <a:solidFill>
                <a:srgbClr val="D1D5DB"/>
              </a:solidFill>
              <a:effectLst/>
              <a:latin typeface="Söhne"/>
            </a:endParaRPr>
          </a:p>
          <a:p>
            <a:endParaRPr lang="en-ZA" dirty="0"/>
          </a:p>
        </p:txBody>
      </p:sp>
    </p:spTree>
    <p:extLst>
      <p:ext uri="{BB962C8B-B14F-4D97-AF65-F5344CB8AC3E}">
        <p14:creationId xmlns:p14="http://schemas.microsoft.com/office/powerpoint/2010/main" val="3565790051"/>
      </p:ext>
    </p:extLst>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1">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with prosthetic leg sitting on a bench">
            <a:extLst>
              <a:ext uri="{FF2B5EF4-FFF2-40B4-BE49-F238E27FC236}">
                <a16:creationId xmlns:a16="http://schemas.microsoft.com/office/drawing/2014/main" id="{DD3806BA-5EFC-B05A-CAAB-83042C9EC3BF}"/>
              </a:ext>
            </a:extLst>
          </p:cNvPr>
          <p:cNvPicPr>
            <a:picLocks noChangeAspect="1"/>
          </p:cNvPicPr>
          <p:nvPr/>
        </p:nvPicPr>
        <p:blipFill rotWithShape="1">
          <a:blip r:embed="rId6">
            <a:alphaModFix amt="40000"/>
          </a:blip>
          <a:srcRect t="685" b="11425"/>
          <a:stretch/>
        </p:blipFill>
        <p:spPr>
          <a:xfrm>
            <a:off x="20" y="-241943"/>
            <a:ext cx="12191980" cy="6857990"/>
          </a:xfrm>
          <a:prstGeom prst="rect">
            <a:avLst/>
          </a:prstGeom>
        </p:spPr>
      </p:pic>
      <p:sp>
        <p:nvSpPr>
          <p:cNvPr id="2" name="Title 1">
            <a:extLst>
              <a:ext uri="{FF2B5EF4-FFF2-40B4-BE49-F238E27FC236}">
                <a16:creationId xmlns:a16="http://schemas.microsoft.com/office/drawing/2014/main" id="{E52D4D1E-BA60-4A23-8EBC-1159C82F9571}"/>
              </a:ext>
            </a:extLst>
          </p:cNvPr>
          <p:cNvSpPr>
            <a:spLocks noGrp="1"/>
          </p:cNvSpPr>
          <p:nvPr>
            <p:ph type="title"/>
          </p:nvPr>
        </p:nvSpPr>
        <p:spPr>
          <a:xfrm>
            <a:off x="1023870" y="702156"/>
            <a:ext cx="10144260" cy="1013800"/>
          </a:xfrm>
        </p:spPr>
        <p:txBody>
          <a:bodyPr>
            <a:normAutofit/>
          </a:bodyPr>
          <a:lstStyle/>
          <a:p>
            <a:r>
              <a:rPr lang="en-US" dirty="0">
                <a:solidFill>
                  <a:schemeClr val="tx1"/>
                </a:solidFill>
              </a:rPr>
              <a:t>Problem</a:t>
            </a:r>
          </a:p>
        </p:txBody>
      </p:sp>
      <p:sp>
        <p:nvSpPr>
          <p:cNvPr id="4" name="Content Placeholder 3">
            <a:extLst>
              <a:ext uri="{FF2B5EF4-FFF2-40B4-BE49-F238E27FC236}">
                <a16:creationId xmlns:a16="http://schemas.microsoft.com/office/drawing/2014/main" id="{992618DB-62AB-12AC-C964-F239965A49E9}"/>
              </a:ext>
            </a:extLst>
          </p:cNvPr>
          <p:cNvSpPr>
            <a:spLocks noGrp="1"/>
          </p:cNvSpPr>
          <p:nvPr>
            <p:ph idx="1"/>
          </p:nvPr>
        </p:nvSpPr>
        <p:spPr>
          <a:xfrm>
            <a:off x="965199" y="2180496"/>
            <a:ext cx="10261602" cy="3678303"/>
          </a:xfrm>
        </p:spPr>
        <p:txBody>
          <a:bodyPr>
            <a:normAutofit/>
          </a:bodyPr>
          <a:lstStyle/>
          <a:p>
            <a:r>
              <a:rPr lang="en-US" dirty="0">
                <a:latin typeface="Arial" panose="020B0604020202020204" pitchFamily="34" charset="0"/>
                <a:cs typeface="Arial" panose="020B0604020202020204" pitchFamily="34" charset="0"/>
              </a:rPr>
              <a:t>South Africa is facing various socio-economic challenges, including high unemployment, poverty, inequality, and limited access to public services.</a:t>
            </a:r>
          </a:p>
          <a:p>
            <a:r>
              <a:rPr lang="en-US" dirty="0">
                <a:latin typeface="Arial" panose="020B0604020202020204" pitchFamily="34" charset="0"/>
                <a:cs typeface="Arial" panose="020B0604020202020204" pitchFamily="34" charset="0"/>
              </a:rPr>
              <a:t>One major issue is the difficulty of accessing healthcare services in rural areas</a:t>
            </a:r>
            <a:r>
              <a:rPr lang="en-US" dirty="0"/>
              <a:t>.</a:t>
            </a:r>
            <a:endParaRPr lang="en-ZA" dirty="0"/>
          </a:p>
        </p:txBody>
      </p:sp>
      <p:pic>
        <p:nvPicPr>
          <p:cNvPr id="64" name="Graphic 64">
            <a:extLst>
              <a:ext uri="{FF2B5EF4-FFF2-40B4-BE49-F238E27FC236}">
                <a16:creationId xmlns:a16="http://schemas.microsoft.com/office/drawing/2014/main" id="{B355211F-991C-5638-5840-E35D16FCEE8F}"/>
              </a:ext>
            </a:extLst>
          </p:cNvPr>
          <p:cNvPicPr>
            <a:picLocks noChangeAspect="1"/>
            <a:extLst>
              <a:ext uri="{51228E76-BA90-4043-B771-695A4F85340A}">
                <alf:liveFeedProps xmlns:alf="http://schemas.microsoft.com/office/drawing/2021/livefeed"/>
              </a:ext>
            </a:extLst>
          </p:cNvPicPr>
          <p:nvPr/>
        </p:nvPicPr>
        <p:blipFill>
          <a:blip r:embed="rId7">
            <a:extLst>
              <a:ext uri="{96DAC541-7B7A-43D3-8B79-37D633B846F1}">
                <asvg:svgBlip xmlns:asvg="http://schemas.microsoft.com/office/drawing/2016/SVG/main" r:embed="rId8"/>
              </a:ext>
            </a:extLst>
          </a:blip>
          <a:stretch>
            <a:fillRect/>
          </a:stretch>
        </p:blipFill>
        <p:spPr>
          <a:xfrm>
            <a:off x="10052304" y="4718304"/>
            <a:ext cx="2057400" cy="2057400"/>
          </a:xfrm>
          <a:prstGeom prst="ellipse">
            <a:avLst/>
          </a:prstGeom>
        </p:spPr>
      </p:pic>
      <p:pic>
        <p:nvPicPr>
          <p:cNvPr id="65" name="20230515_104048">
            <a:hlinkClick r:id="" action="ppaction://media"/>
            <a:extLst>
              <a:ext uri="{FF2B5EF4-FFF2-40B4-BE49-F238E27FC236}">
                <a16:creationId xmlns:a16="http://schemas.microsoft.com/office/drawing/2014/main" id="{0B59B617-DA2F-D160-91A2-5E39FEB43AC2}"/>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633271797"/>
      </p:ext>
    </p:extLst>
  </p:cSld>
  <p:clrMapOvr>
    <a:overrideClrMapping bg1="dk1" tx1="lt1" bg2="dk2" tx2="lt2" accent1="accent1" accent2="accent2" accent3="accent3" accent4="accent4" accent5="accent5" accent6="accent6" hlink="hlink" folHlink="folHlink"/>
  </p:clrMapOvr>
  <p:transition spd="slow" advClick="0" advTm="1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2298" fill="hold"/>
                                        <p:tgtEl>
                                          <p:spTgt spid="6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9">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13">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15">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03D7757-061E-20FE-E7BC-72270B315F25}"/>
              </a:ext>
            </a:extLst>
          </p:cNvPr>
          <p:cNvSpPr>
            <a:spLocks noGrp="1"/>
          </p:cNvSpPr>
          <p:nvPr>
            <p:ph type="title"/>
          </p:nvPr>
        </p:nvSpPr>
        <p:spPr>
          <a:xfrm>
            <a:off x="601255" y="702155"/>
            <a:ext cx="3409783" cy="1300365"/>
          </a:xfrm>
        </p:spPr>
        <p:txBody>
          <a:bodyPr>
            <a:normAutofit/>
          </a:bodyPr>
          <a:lstStyle/>
          <a:p>
            <a:r>
              <a:rPr lang="en-ZA">
                <a:solidFill>
                  <a:srgbClr val="FFFFFF"/>
                </a:solidFill>
              </a:rPr>
              <a:t>Solution</a:t>
            </a:r>
          </a:p>
        </p:txBody>
      </p:sp>
      <p:sp>
        <p:nvSpPr>
          <p:cNvPr id="3" name="Content Placeholder 2">
            <a:extLst>
              <a:ext uri="{FF2B5EF4-FFF2-40B4-BE49-F238E27FC236}">
                <a16:creationId xmlns:a16="http://schemas.microsoft.com/office/drawing/2014/main" id="{D84BD53B-CD11-A77F-E933-358632CDE567}"/>
              </a:ext>
            </a:extLst>
          </p:cNvPr>
          <p:cNvSpPr>
            <a:spLocks noGrp="1"/>
          </p:cNvSpPr>
          <p:nvPr>
            <p:ph idx="1"/>
          </p:nvPr>
        </p:nvSpPr>
        <p:spPr>
          <a:xfrm>
            <a:off x="601255" y="2177142"/>
            <a:ext cx="3409782" cy="3823607"/>
          </a:xfrm>
        </p:spPr>
        <p:txBody>
          <a:bodyPr>
            <a:normAutofit/>
          </a:bodyPr>
          <a:lstStyle/>
          <a:p>
            <a:r>
              <a:rPr lang="en-US">
                <a:solidFill>
                  <a:srgbClr val="FFFFFF"/>
                </a:solidFill>
              </a:rPr>
              <a:t>A potential solution is to use graph algorithms to optimize the deployment of mobile clinics, which can provide medical services to people in remote areas.</a:t>
            </a:r>
            <a:endParaRPr lang="en-ZA">
              <a:solidFill>
                <a:srgbClr val="FFFFFF"/>
              </a:solidFill>
            </a:endParaRPr>
          </a:p>
        </p:txBody>
      </p:sp>
      <p:pic>
        <p:nvPicPr>
          <p:cNvPr id="5" name="Picture 4" descr="A diagram of a network">
            <a:extLst>
              <a:ext uri="{FF2B5EF4-FFF2-40B4-BE49-F238E27FC236}">
                <a16:creationId xmlns:a16="http://schemas.microsoft.com/office/drawing/2014/main" id="{BA4CF51B-C971-0F87-930A-02378C37C766}"/>
              </a:ext>
            </a:extLst>
          </p:cNvPr>
          <p:cNvPicPr>
            <a:picLocks noChangeAspect="1"/>
          </p:cNvPicPr>
          <p:nvPr/>
        </p:nvPicPr>
        <p:blipFill>
          <a:blip r:embed="rId2"/>
          <a:stretch>
            <a:fillRect/>
          </a:stretch>
        </p:blipFill>
        <p:spPr>
          <a:xfrm>
            <a:off x="4592231" y="1951520"/>
            <a:ext cx="6831503" cy="2937546"/>
          </a:xfrm>
          <a:prstGeom prst="rect">
            <a:avLst/>
          </a:prstGeom>
        </p:spPr>
      </p:pic>
      <p:pic>
        <p:nvPicPr>
          <p:cNvPr id="48" name="Graphic 48">
            <a:extLst>
              <a:ext uri="{FF2B5EF4-FFF2-40B4-BE49-F238E27FC236}">
                <a16:creationId xmlns:a16="http://schemas.microsoft.com/office/drawing/2014/main" id="{12C329BB-7BF7-22BE-ED63-B366B3984F77}"/>
              </a:ext>
            </a:extLst>
          </p:cNvPr>
          <p:cNvPicPr>
            <a:picLocks noChangeAspect="1"/>
            <a:extLst>
              <a:ext uri="{51228E76-BA90-4043-B771-695A4F85340A}">
                <alf:liveFeedProps xmlns:alf="http://schemas.microsoft.com/office/drawing/2021/livefeed"/>
              </a:ext>
            </a:extLst>
          </p:cNvPicPr>
          <p:nvPr/>
        </p:nvPicPr>
        <p:blipFill>
          <a:blip r:embed="rId3">
            <a:extLst>
              <a:ext uri="{96DAC541-7B7A-43D3-8B79-37D633B846F1}">
                <asvg:svgBlip xmlns:asvg="http://schemas.microsoft.com/office/drawing/2016/SVG/main" r:embed="rId4"/>
              </a:ext>
            </a:extLst>
          </a:blip>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06011419"/>
      </p:ext>
    </p:extLst>
  </p:cSld>
  <p:clrMapOvr>
    <a:overrideClrMapping bg1="dk1" tx1="lt1" bg2="dk2" tx2="lt2" accent1="accent1" accent2="accent2" accent3="accent3" accent4="accent4" accent5="accent5" accent6="accent6" hlink="hlink" folHlink="folHlink"/>
  </p:clrMapOvr>
  <p:transition spd="slow" advClick="0" advTm="15000">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9">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A48C6F6-C996-D82A-BC38-EFA8F0CE1D04}"/>
              </a:ext>
            </a:extLst>
          </p:cNvPr>
          <p:cNvSpPr>
            <a:spLocks noGrp="1"/>
          </p:cNvSpPr>
          <p:nvPr>
            <p:ph type="title"/>
          </p:nvPr>
        </p:nvSpPr>
        <p:spPr>
          <a:xfrm>
            <a:off x="609906" y="702156"/>
            <a:ext cx="3568661" cy="1188720"/>
          </a:xfrm>
        </p:spPr>
        <p:txBody>
          <a:bodyPr>
            <a:normAutofit/>
          </a:bodyPr>
          <a:lstStyle/>
          <a:p>
            <a:r>
              <a:rPr lang="en-ZA" b="0" i="0" dirty="0">
                <a:effectLst/>
                <a:latin typeface="Google Sans"/>
              </a:rPr>
              <a:t>Proposed Solution</a:t>
            </a:r>
            <a:br>
              <a:rPr lang="en-ZA" b="0" i="0" dirty="0">
                <a:effectLst/>
                <a:latin typeface="Google Sans"/>
              </a:rPr>
            </a:br>
            <a:endParaRPr lang="en-ZA" dirty="0"/>
          </a:p>
        </p:txBody>
      </p:sp>
      <p:sp>
        <p:nvSpPr>
          <p:cNvPr id="22" name="Rectangle 11">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405F7B24-1812-D9F6-D6CF-153CAFF88B17}"/>
              </a:ext>
            </a:extLst>
          </p:cNvPr>
          <p:cNvSpPr>
            <a:spLocks noGrp="1"/>
          </p:cNvSpPr>
          <p:nvPr>
            <p:ph idx="1"/>
          </p:nvPr>
        </p:nvSpPr>
        <p:spPr>
          <a:xfrm>
            <a:off x="609906" y="2340864"/>
            <a:ext cx="3568661" cy="3634486"/>
          </a:xfrm>
        </p:spPr>
        <p:txBody>
          <a:bodyPr>
            <a:normAutofit/>
          </a:bodyPr>
          <a:lstStyle/>
          <a:p>
            <a:r>
              <a:rPr lang="en-US" dirty="0"/>
              <a:t>Mobile clinics are vehicles that are equipped with medical equipment and staffed with healthcare professionals who can provide medical services to people in remote or underserved areas. They can help address the healthcare challenges in rural areas by providing primary healthcare services, preventative care, and referrals to specialists.</a:t>
            </a:r>
          </a:p>
          <a:p>
            <a:endParaRPr lang="en-ZA" dirty="0"/>
          </a:p>
        </p:txBody>
      </p:sp>
      <p:pic>
        <p:nvPicPr>
          <p:cNvPr id="5" name="Picture 4" descr="A picture containing text, vehicle, land vehicle, wheel&#10;&#10;Description automatically generated">
            <a:extLst>
              <a:ext uri="{FF2B5EF4-FFF2-40B4-BE49-F238E27FC236}">
                <a16:creationId xmlns:a16="http://schemas.microsoft.com/office/drawing/2014/main" id="{85B7CDD2-2539-5EE1-C8C0-22E656263C74}"/>
              </a:ext>
            </a:extLst>
          </p:cNvPr>
          <p:cNvPicPr>
            <a:picLocks noChangeAspect="1"/>
          </p:cNvPicPr>
          <p:nvPr/>
        </p:nvPicPr>
        <p:blipFill rotWithShape="1">
          <a:blip r:embed="rId2"/>
          <a:srcRect l="9317" r="12097"/>
          <a:stretch/>
        </p:blipFill>
        <p:spPr>
          <a:xfrm>
            <a:off x="4654295" y="10"/>
            <a:ext cx="7537705" cy="6857990"/>
          </a:xfrm>
          <a:prstGeom prst="rect">
            <a:avLst/>
          </a:prstGeom>
        </p:spPr>
      </p:pic>
    </p:spTree>
    <p:extLst>
      <p:ext uri="{BB962C8B-B14F-4D97-AF65-F5344CB8AC3E}">
        <p14:creationId xmlns:p14="http://schemas.microsoft.com/office/powerpoint/2010/main" val="1725703320"/>
      </p:ext>
    </p:extLst>
  </p:cSld>
  <p:clrMapOvr>
    <a:masterClrMapping/>
  </p:clrMapOvr>
  <p:transition spd="slow" advClick="0" advTm="40000">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D4D1E-BA60-4A23-8EBC-1159C82F9571}"/>
              </a:ext>
            </a:extLst>
          </p:cNvPr>
          <p:cNvSpPr>
            <a:spLocks noGrp="1"/>
          </p:cNvSpPr>
          <p:nvPr>
            <p:ph type="title"/>
          </p:nvPr>
        </p:nvSpPr>
        <p:spPr/>
        <p:txBody>
          <a:bodyPr/>
          <a:lstStyle/>
          <a:p>
            <a:r>
              <a:rPr lang="en-ZA" b="0" i="0" dirty="0">
                <a:effectLst/>
                <a:latin typeface="Google Sans"/>
              </a:rPr>
              <a:t>Proposed Solution</a:t>
            </a:r>
            <a:br>
              <a:rPr lang="en-ZA" b="0" i="0" dirty="0">
                <a:effectLst/>
                <a:latin typeface="Google Sans"/>
              </a:rPr>
            </a:br>
            <a:endParaRPr lang="en-US" dirty="0"/>
          </a:p>
        </p:txBody>
      </p:sp>
      <p:sp>
        <p:nvSpPr>
          <p:cNvPr id="4" name="Content Placeholder 3">
            <a:extLst>
              <a:ext uri="{FF2B5EF4-FFF2-40B4-BE49-F238E27FC236}">
                <a16:creationId xmlns:a16="http://schemas.microsoft.com/office/drawing/2014/main" id="{992618DB-62AB-12AC-C964-F239965A49E9}"/>
              </a:ext>
            </a:extLst>
          </p:cNvPr>
          <p:cNvSpPr>
            <a:spLocks noGrp="1"/>
          </p:cNvSpPr>
          <p:nvPr>
            <p:ph idx="1"/>
          </p:nvPr>
        </p:nvSpPr>
        <p:spPr>
          <a:xfrm>
            <a:off x="581192" y="2177144"/>
            <a:ext cx="11029615" cy="3798206"/>
          </a:xfrm>
        </p:spPr>
        <p:txBody>
          <a:bodyPr>
            <a:noAutofit/>
          </a:bodyPr>
          <a:lstStyle/>
          <a:p>
            <a:r>
              <a:rPr lang="en-US" sz="1600" dirty="0">
                <a:latin typeface="Arial" panose="020B0604020202020204" pitchFamily="34" charset="0"/>
                <a:cs typeface="Arial" panose="020B0604020202020204" pitchFamily="34" charset="0"/>
              </a:rPr>
              <a:t>The Java program will consist of two main components: an admin panel and a user panel. The admin panel will allow administrators to add or delete mobile clinics from the system. The user panel will allow users to search for mobile clinics based on their location and request a mobile clinic to visit their area.</a:t>
            </a:r>
          </a:p>
          <a:p>
            <a:r>
              <a:rPr lang="en-US" sz="1600" dirty="0">
                <a:latin typeface="Arial" panose="020B0604020202020204" pitchFamily="34" charset="0"/>
                <a:cs typeface="Arial" panose="020B0604020202020204" pitchFamily="34" charset="0"/>
              </a:rPr>
              <a:t>To optimize the deployment of mobile clinics, the program will use graph algorithms to determine the shortest path between the mobile clinics and the users' locations. The program will represent the locations of mobile clinics and users as vertices on a graph, and the distance between them as edges. The program will use Dijkstra's algorithm to find the shortest path between a user's location and the closest mobile clinic.</a:t>
            </a:r>
          </a:p>
          <a:p>
            <a:r>
              <a:rPr lang="en-US" sz="1600" dirty="0">
                <a:latin typeface="Arial" panose="020B0604020202020204" pitchFamily="34" charset="0"/>
                <a:cs typeface="Arial" panose="020B0604020202020204" pitchFamily="34" charset="0"/>
              </a:rPr>
              <a:t>When a user searches for mobile clinics in their area, the program will display a list of the mobile clinics closest to their location, along with their distance and availability. The user can then select a mobile clinic and request a visit. Once the request is confirmed, the program will update the availability of the mobile clinic and schedule a visit to the user's location.</a:t>
            </a:r>
          </a:p>
          <a:p>
            <a:r>
              <a:rPr lang="en-US" sz="1600" dirty="0">
                <a:latin typeface="Arial" panose="020B0604020202020204" pitchFamily="34" charset="0"/>
                <a:cs typeface="Arial" panose="020B0604020202020204" pitchFamily="34" charset="0"/>
              </a:rPr>
              <a:t>In summary, the Java program will allow admins to manage mobile clinics and users to request visits from the closest mobile clinic using graph algorithms to optimize the deployment of mobile clinics.</a:t>
            </a:r>
            <a:endParaRPr lang="en-ZA" sz="1600" dirty="0">
              <a:latin typeface="Arial" panose="020B0604020202020204" pitchFamily="34" charset="0"/>
              <a:cs typeface="Arial" panose="020B0604020202020204" pitchFamily="34" charset="0"/>
            </a:endParaRPr>
          </a:p>
          <a:p>
            <a:endParaRPr lang="en-ZA"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68733822"/>
      </p:ext>
    </p:extLst>
  </p:cSld>
  <p:clrMapOvr>
    <a:masterClrMapping/>
  </p:clrMapOvr>
  <p:transition spd="slow" advClick="0" advTm="89000">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0" name="Rectangle 72">
            <a:extLst>
              <a:ext uri="{FF2B5EF4-FFF2-40B4-BE49-F238E27FC236}">
                <a16:creationId xmlns:a16="http://schemas.microsoft.com/office/drawing/2014/main" id="{118310A3-1517-431E-A8FC-5E6F018BC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7C8079-ECD0-8EB8-F7B2-8F38F6A41F57}"/>
              </a:ext>
            </a:extLst>
          </p:cNvPr>
          <p:cNvSpPr>
            <a:spLocks noGrp="1"/>
          </p:cNvSpPr>
          <p:nvPr>
            <p:ph type="title"/>
          </p:nvPr>
        </p:nvSpPr>
        <p:spPr>
          <a:xfrm>
            <a:off x="581192" y="702156"/>
            <a:ext cx="3475915" cy="1234594"/>
          </a:xfrm>
        </p:spPr>
        <p:txBody>
          <a:bodyPr>
            <a:normAutofit/>
          </a:bodyPr>
          <a:lstStyle/>
          <a:p>
            <a:r>
              <a:rPr lang="en-ZA" sz="2600">
                <a:solidFill>
                  <a:schemeClr val="tx2"/>
                </a:solidFill>
              </a:rPr>
              <a:t>Program Features-Authentication</a:t>
            </a:r>
          </a:p>
        </p:txBody>
      </p:sp>
      <p:sp>
        <p:nvSpPr>
          <p:cNvPr id="111" name="Rectangle 74">
            <a:extLst>
              <a:ext uri="{FF2B5EF4-FFF2-40B4-BE49-F238E27FC236}">
                <a16:creationId xmlns:a16="http://schemas.microsoft.com/office/drawing/2014/main" id="{7F23E396-BE04-4D91-89A5-24877C3E96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2" name="Rectangle 76">
            <a:extLst>
              <a:ext uri="{FF2B5EF4-FFF2-40B4-BE49-F238E27FC236}">
                <a16:creationId xmlns:a16="http://schemas.microsoft.com/office/drawing/2014/main" id="{3250CC05-D6B0-42F7-9792-8677B53948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3" name="Rectangle 78">
            <a:extLst>
              <a:ext uri="{FF2B5EF4-FFF2-40B4-BE49-F238E27FC236}">
                <a16:creationId xmlns:a16="http://schemas.microsoft.com/office/drawing/2014/main" id="{B0704962-EC61-43A0-B8F5-F0E73686A3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0002277-4F0E-8CA2-3B1E-7FB9F049217E}"/>
              </a:ext>
            </a:extLst>
          </p:cNvPr>
          <p:cNvSpPr>
            <a:spLocks noGrp="1"/>
          </p:cNvSpPr>
          <p:nvPr>
            <p:ph idx="1"/>
          </p:nvPr>
        </p:nvSpPr>
        <p:spPr>
          <a:xfrm>
            <a:off x="581192" y="2180496"/>
            <a:ext cx="3475915" cy="3678303"/>
          </a:xfrm>
        </p:spPr>
        <p:txBody>
          <a:bodyPr>
            <a:normAutofit/>
          </a:bodyPr>
          <a:lstStyle/>
          <a:p>
            <a:r>
              <a:rPr lang="en-US" b="0" i="0" dirty="0"/>
              <a:t>Registration and login screens to manage user accounts and access personalized features</a:t>
            </a:r>
            <a:endParaRPr lang="en-ZA" dirty="0"/>
          </a:p>
          <a:p>
            <a:endParaRPr lang="en-ZA" dirty="0"/>
          </a:p>
        </p:txBody>
      </p:sp>
      <p:sp>
        <p:nvSpPr>
          <p:cNvPr id="114" name="Rectangle 80">
            <a:extLst>
              <a:ext uri="{FF2B5EF4-FFF2-40B4-BE49-F238E27FC236}">
                <a16:creationId xmlns:a16="http://schemas.microsoft.com/office/drawing/2014/main" id="{90DBC3A1-652F-4058-94C8-0F512D4428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26" y="628650"/>
            <a:ext cx="7503518" cy="3528456"/>
          </a:xfrm>
          <a:prstGeom prst="rect">
            <a:avLst/>
          </a:prstGeom>
          <a:no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with medium confidence">
            <a:extLst>
              <a:ext uri="{FF2B5EF4-FFF2-40B4-BE49-F238E27FC236}">
                <a16:creationId xmlns:a16="http://schemas.microsoft.com/office/drawing/2014/main" id="{7E56C5B3-D7F6-1613-7F5A-F6831E900D9E}"/>
              </a:ext>
            </a:extLst>
          </p:cNvPr>
          <p:cNvPicPr>
            <a:picLocks noChangeAspect="1"/>
          </p:cNvPicPr>
          <p:nvPr/>
        </p:nvPicPr>
        <p:blipFill>
          <a:blip r:embed="rId2"/>
          <a:stretch>
            <a:fillRect/>
          </a:stretch>
        </p:blipFill>
        <p:spPr>
          <a:xfrm>
            <a:off x="6050312" y="796973"/>
            <a:ext cx="3902899" cy="3198338"/>
          </a:xfrm>
          <a:prstGeom prst="rect">
            <a:avLst/>
          </a:prstGeom>
        </p:spPr>
      </p:pic>
      <p:sp>
        <p:nvSpPr>
          <p:cNvPr id="115" name="Rectangle 82">
            <a:extLst>
              <a:ext uri="{FF2B5EF4-FFF2-40B4-BE49-F238E27FC236}">
                <a16:creationId xmlns:a16="http://schemas.microsoft.com/office/drawing/2014/main" id="{5A205CC8-8A08-4581-B9ED-683CF3A044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26" y="4233559"/>
            <a:ext cx="3703324" cy="2140389"/>
          </a:xfrm>
          <a:prstGeom prst="rect">
            <a:avLst/>
          </a:prstGeom>
          <a:no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screenshot of a computer&#10;&#10;Description automatically generated">
            <a:extLst>
              <a:ext uri="{FF2B5EF4-FFF2-40B4-BE49-F238E27FC236}">
                <a16:creationId xmlns:a16="http://schemas.microsoft.com/office/drawing/2014/main" id="{E0498B67-E504-0760-36E0-39748347D29E}"/>
              </a:ext>
            </a:extLst>
          </p:cNvPr>
          <p:cNvPicPr>
            <a:picLocks noChangeAspect="1"/>
          </p:cNvPicPr>
          <p:nvPr/>
        </p:nvPicPr>
        <p:blipFill>
          <a:blip r:embed="rId3"/>
          <a:stretch>
            <a:fillRect/>
          </a:stretch>
        </p:blipFill>
        <p:spPr>
          <a:xfrm>
            <a:off x="5024516" y="4401459"/>
            <a:ext cx="2134238" cy="1811621"/>
          </a:xfrm>
          <a:prstGeom prst="rect">
            <a:avLst/>
          </a:prstGeom>
        </p:spPr>
      </p:pic>
      <p:sp>
        <p:nvSpPr>
          <p:cNvPr id="116" name="Rectangle 84">
            <a:extLst>
              <a:ext uri="{FF2B5EF4-FFF2-40B4-BE49-F238E27FC236}">
                <a16:creationId xmlns:a16="http://schemas.microsoft.com/office/drawing/2014/main" id="{0D090A5C-3625-4701-8C21-52969B3A7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233559"/>
            <a:ext cx="3703197" cy="2140389"/>
          </a:xfrm>
          <a:prstGeom prst="rect">
            <a:avLst/>
          </a:prstGeom>
          <a:no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10;&#10;Description automatically generated with medium confidence">
            <a:extLst>
              <a:ext uri="{FF2B5EF4-FFF2-40B4-BE49-F238E27FC236}">
                <a16:creationId xmlns:a16="http://schemas.microsoft.com/office/drawing/2014/main" id="{EE02FFD6-3610-D273-EAE1-A2089CF4494E}"/>
              </a:ext>
            </a:extLst>
          </p:cNvPr>
          <p:cNvPicPr>
            <a:picLocks noChangeAspect="1"/>
          </p:cNvPicPr>
          <p:nvPr/>
        </p:nvPicPr>
        <p:blipFill>
          <a:blip r:embed="rId4"/>
          <a:stretch>
            <a:fillRect/>
          </a:stretch>
        </p:blipFill>
        <p:spPr>
          <a:xfrm>
            <a:off x="8826553" y="4401459"/>
            <a:ext cx="2150337" cy="1811621"/>
          </a:xfrm>
          <a:prstGeom prst="rect">
            <a:avLst/>
          </a:prstGeom>
        </p:spPr>
      </p:pic>
    </p:spTree>
    <p:extLst>
      <p:ext uri="{BB962C8B-B14F-4D97-AF65-F5344CB8AC3E}">
        <p14:creationId xmlns:p14="http://schemas.microsoft.com/office/powerpoint/2010/main" val="1319748658"/>
      </p:ext>
    </p:extLst>
  </p:cSld>
  <p:clrMapOvr>
    <a:masterClrMapping/>
  </p:clrMapOvr>
  <p:transition spd="slow" advClick="0" advTm="88000">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F0D2CFD-8BED-889C-3489-1E19F6F4D877}"/>
              </a:ext>
            </a:extLst>
          </p:cNvPr>
          <p:cNvSpPr>
            <a:spLocks noGrp="1"/>
          </p:cNvSpPr>
          <p:nvPr>
            <p:ph type="title"/>
          </p:nvPr>
        </p:nvSpPr>
        <p:spPr>
          <a:xfrm>
            <a:off x="672280" y="944752"/>
            <a:ext cx="3259016" cy="1462692"/>
          </a:xfrm>
        </p:spPr>
        <p:txBody>
          <a:bodyPr>
            <a:normAutofit/>
          </a:bodyPr>
          <a:lstStyle/>
          <a:p>
            <a:r>
              <a:rPr lang="en-ZA" dirty="0">
                <a:solidFill>
                  <a:srgbClr val="FFFFFF"/>
                </a:solidFill>
              </a:rPr>
              <a:t>Program Features-Admin functions:</a:t>
            </a:r>
          </a:p>
        </p:txBody>
      </p:sp>
      <p:sp>
        <p:nvSpPr>
          <p:cNvPr id="26" name="Rectangle 25">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0" name="Rectangle 29">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98FC2E28-56DB-26CE-9D32-D950705B904B}"/>
              </a:ext>
            </a:extLst>
          </p:cNvPr>
          <p:cNvSpPr>
            <a:spLocks noGrp="1"/>
          </p:cNvSpPr>
          <p:nvPr>
            <p:ph idx="1"/>
          </p:nvPr>
        </p:nvSpPr>
        <p:spPr>
          <a:xfrm>
            <a:off x="671513" y="2536031"/>
            <a:ext cx="3123783" cy="3671936"/>
          </a:xfrm>
        </p:spPr>
        <p:txBody>
          <a:bodyPr anchor="t">
            <a:normAutofit/>
          </a:bodyPr>
          <a:lstStyle/>
          <a:p>
            <a:pPr>
              <a:lnSpc>
                <a:spcPct val="100000"/>
              </a:lnSpc>
            </a:pPr>
            <a:r>
              <a:rPr lang="en-US" sz="1300" dirty="0">
                <a:solidFill>
                  <a:srgbClr val="FFFFFF"/>
                </a:solidFill>
                <a:latin typeface="Arial" panose="020B0604020202020204" pitchFamily="34" charset="0"/>
                <a:cs typeface="Arial" panose="020B0604020202020204" pitchFamily="34" charset="0"/>
              </a:rPr>
              <a:t>The program will provide the admin with several functions, such as adding new mobile clinics to the graph and deleting existing ones. Admins will be able to input information such as the name, location, and services offered by each mobile clinic. Additionally, the admin will be able to view the locations of the clinics on a map and monitor the clients who are registered and using the software. The program will also allow the admin to optimize the deployment of mobile clinics, ensuring that the clinics are deployed efficiently to serve the greatest number of people in need.</a:t>
            </a:r>
          </a:p>
        </p:txBody>
      </p:sp>
      <p:pic>
        <p:nvPicPr>
          <p:cNvPr id="5" name="Picture 4" descr="A screenshot of a computer">
            <a:extLst>
              <a:ext uri="{FF2B5EF4-FFF2-40B4-BE49-F238E27FC236}">
                <a16:creationId xmlns:a16="http://schemas.microsoft.com/office/drawing/2014/main" id="{E4E6EF66-FD00-A085-96EB-14D3EF29F089}"/>
              </a:ext>
            </a:extLst>
          </p:cNvPr>
          <p:cNvPicPr>
            <a:picLocks noChangeAspect="1"/>
          </p:cNvPicPr>
          <p:nvPr/>
        </p:nvPicPr>
        <p:blipFill rotWithShape="1">
          <a:blip r:embed="rId2"/>
          <a:srcRect b="4748"/>
          <a:stretch/>
        </p:blipFill>
        <p:spPr>
          <a:xfrm>
            <a:off x="4241830" y="601200"/>
            <a:ext cx="7503636" cy="5789365"/>
          </a:xfrm>
          <a:prstGeom prst="rect">
            <a:avLst/>
          </a:prstGeom>
        </p:spPr>
      </p:pic>
    </p:spTree>
    <p:extLst>
      <p:ext uri="{BB962C8B-B14F-4D97-AF65-F5344CB8AC3E}">
        <p14:creationId xmlns:p14="http://schemas.microsoft.com/office/powerpoint/2010/main" val="2370459073"/>
      </p:ext>
    </p:extLst>
  </p:cSld>
  <p:clrMapOvr>
    <a:overrideClrMapping bg1="dk1" tx1="lt1" bg2="dk2" tx2="lt2" accent1="accent1" accent2="accent2" accent3="accent3" accent4="accent4" accent5="accent5" accent6="accent6" hlink="hlink" folHlink="folHlink"/>
  </p:clrMapOvr>
  <p:transition spd="slow" advClick="0" advTm="106000">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5E47987-51DD-47D8-82CB-3239C10410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343B51BC-A337-4FC1-8BEC-2C71D3B3F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F06EB04D-98C2-4D74-86BC-1E95ECF55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5FE21824-8381-405C-BDEF-3859DE644D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3" name="Rectangle 22">
            <a:extLst>
              <a:ext uri="{FF2B5EF4-FFF2-40B4-BE49-F238E27FC236}">
                <a16:creationId xmlns:a16="http://schemas.microsoft.com/office/drawing/2014/main" id="{6EA7B49C-1DDA-4A36-B615-CCE52D7703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349BF0E-90A2-447D-851A-A1C4FC5E5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911" y="638175"/>
            <a:ext cx="3682784" cy="575239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A33CAB0-80A6-4E44-F8C7-FABA5F9CAE06}"/>
              </a:ext>
            </a:extLst>
          </p:cNvPr>
          <p:cNvSpPr>
            <a:spLocks noGrp="1"/>
          </p:cNvSpPr>
          <p:nvPr>
            <p:ph type="title"/>
          </p:nvPr>
        </p:nvSpPr>
        <p:spPr>
          <a:xfrm>
            <a:off x="700218" y="1656292"/>
            <a:ext cx="3150659" cy="2085869"/>
          </a:xfrm>
        </p:spPr>
        <p:txBody>
          <a:bodyPr vert="horz" lIns="91440" tIns="45720" rIns="91440" bIns="45720" rtlCol="0" anchor="b">
            <a:normAutofit/>
          </a:bodyPr>
          <a:lstStyle/>
          <a:p>
            <a:pPr>
              <a:lnSpc>
                <a:spcPct val="90000"/>
              </a:lnSpc>
            </a:pPr>
            <a:r>
              <a:rPr lang="en-US" sz="1400">
                <a:solidFill>
                  <a:srgbClr val="FFFFFF"/>
                </a:solidFill>
              </a:rPr>
              <a:t>Import,Adding,Updating,and Deleting</a:t>
            </a:r>
          </a:p>
        </p:txBody>
      </p:sp>
      <p:sp>
        <p:nvSpPr>
          <p:cNvPr id="27" name="Rectangle 26">
            <a:extLst>
              <a:ext uri="{FF2B5EF4-FFF2-40B4-BE49-F238E27FC236}">
                <a16:creationId xmlns:a16="http://schemas.microsoft.com/office/drawing/2014/main" id="{5B432A1A-7A25-4237-B64F-E0244D852B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5422"/>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371419D3-21C1-47D3-9BB6-2E08FCE81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4341"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99383C2D-F910-444C-AFBF-2A6C72EBA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8AC7279F-774B-48BD-8EC4-E7346A34A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2242" y="627940"/>
            <a:ext cx="3704425" cy="2837094"/>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screenshot of a computer&#10;&#10;Description automatically generated">
            <a:extLst>
              <a:ext uri="{FF2B5EF4-FFF2-40B4-BE49-F238E27FC236}">
                <a16:creationId xmlns:a16="http://schemas.microsoft.com/office/drawing/2014/main" id="{8EA12B74-3E93-4D0C-66CF-B1D7C50F1BE8}"/>
              </a:ext>
            </a:extLst>
          </p:cNvPr>
          <p:cNvPicPr>
            <a:picLocks noChangeAspect="1"/>
          </p:cNvPicPr>
          <p:nvPr/>
        </p:nvPicPr>
        <p:blipFill>
          <a:blip r:embed="rId2"/>
          <a:stretch>
            <a:fillRect/>
          </a:stretch>
        </p:blipFill>
        <p:spPr>
          <a:xfrm>
            <a:off x="4884012" y="799041"/>
            <a:ext cx="2412893" cy="2487519"/>
          </a:xfrm>
          <a:prstGeom prst="rect">
            <a:avLst/>
          </a:prstGeom>
        </p:spPr>
      </p:pic>
      <p:sp>
        <p:nvSpPr>
          <p:cNvPr id="35" name="Rectangle 34">
            <a:extLst>
              <a:ext uri="{FF2B5EF4-FFF2-40B4-BE49-F238E27FC236}">
                <a16:creationId xmlns:a16="http://schemas.microsoft.com/office/drawing/2014/main" id="{7DDFE527-440F-4625-B425-54376B60C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52736" y="627940"/>
            <a:ext cx="3704425" cy="2847329"/>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screenshot of a computer&#10;&#10;Description automatically generated with medium confidence">
            <a:extLst>
              <a:ext uri="{FF2B5EF4-FFF2-40B4-BE49-F238E27FC236}">
                <a16:creationId xmlns:a16="http://schemas.microsoft.com/office/drawing/2014/main" id="{D84A8012-D7B5-ABDF-C997-D81E17247173}"/>
              </a:ext>
            </a:extLst>
          </p:cNvPr>
          <p:cNvPicPr>
            <a:picLocks noGrp="1" noChangeAspect="1"/>
          </p:cNvPicPr>
          <p:nvPr>
            <p:ph idx="1"/>
          </p:nvPr>
        </p:nvPicPr>
        <p:blipFill>
          <a:blip r:embed="rId3"/>
          <a:stretch>
            <a:fillRect/>
          </a:stretch>
        </p:blipFill>
        <p:spPr>
          <a:xfrm>
            <a:off x="8278346" y="799041"/>
            <a:ext cx="3262322" cy="2487520"/>
          </a:xfrm>
          <a:prstGeom prst="rect">
            <a:avLst/>
          </a:prstGeom>
        </p:spPr>
      </p:pic>
      <p:sp>
        <p:nvSpPr>
          <p:cNvPr id="37" name="Rectangle 36">
            <a:extLst>
              <a:ext uri="{FF2B5EF4-FFF2-40B4-BE49-F238E27FC236}">
                <a16:creationId xmlns:a16="http://schemas.microsoft.com/office/drawing/2014/main" id="{8C2E4842-085B-4316-A26B-BFB4CF215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0762" y="3572039"/>
            <a:ext cx="3704425" cy="2818526"/>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9D46F219-B433-77DD-3930-AE12C98B298F}"/>
              </a:ext>
            </a:extLst>
          </p:cNvPr>
          <p:cNvPicPr>
            <a:picLocks noChangeAspect="1"/>
          </p:cNvPicPr>
          <p:nvPr/>
        </p:nvPicPr>
        <p:blipFill>
          <a:blip r:embed="rId4"/>
          <a:stretch>
            <a:fillRect/>
          </a:stretch>
        </p:blipFill>
        <p:spPr>
          <a:xfrm>
            <a:off x="4618544" y="3742160"/>
            <a:ext cx="2943829" cy="2487537"/>
          </a:xfrm>
          <a:prstGeom prst="rect">
            <a:avLst/>
          </a:prstGeom>
        </p:spPr>
      </p:pic>
      <p:sp>
        <p:nvSpPr>
          <p:cNvPr id="39" name="Rectangle 38">
            <a:extLst>
              <a:ext uri="{FF2B5EF4-FFF2-40B4-BE49-F238E27FC236}">
                <a16:creationId xmlns:a16="http://schemas.microsoft.com/office/drawing/2014/main" id="{E8015A85-E7C2-4028-A775-8B61DA2C21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53247" y="3572038"/>
            <a:ext cx="3704425" cy="2818526"/>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5CBE175-DA8A-AC4F-62AC-8FD0967DFC1F}"/>
              </a:ext>
            </a:extLst>
          </p:cNvPr>
          <p:cNvPicPr>
            <a:picLocks noChangeAspect="1"/>
          </p:cNvPicPr>
          <p:nvPr/>
        </p:nvPicPr>
        <p:blipFill>
          <a:blip r:embed="rId5"/>
          <a:stretch>
            <a:fillRect/>
          </a:stretch>
        </p:blipFill>
        <p:spPr>
          <a:xfrm>
            <a:off x="8388079" y="3742160"/>
            <a:ext cx="3042857" cy="2487537"/>
          </a:xfrm>
          <a:prstGeom prst="rect">
            <a:avLst/>
          </a:prstGeom>
        </p:spPr>
      </p:pic>
    </p:spTree>
    <p:extLst>
      <p:ext uri="{BB962C8B-B14F-4D97-AF65-F5344CB8AC3E}">
        <p14:creationId xmlns:p14="http://schemas.microsoft.com/office/powerpoint/2010/main" val="152345255"/>
      </p:ext>
    </p:extLst>
  </p:cSld>
  <p:clrMapOvr>
    <a:masterClrMapping/>
  </p:clrMapOvr>
  <p:transition spd="slow" advClick="0" advTm="133000">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1">
            <a:extLst>
              <a:ext uri="{FF2B5EF4-FFF2-40B4-BE49-F238E27FC236}">
                <a16:creationId xmlns:a16="http://schemas.microsoft.com/office/drawing/2014/main" id="{910015B9-6046-41B8-83BD-71778D2F9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3">
            <a:extLst>
              <a:ext uri="{FF2B5EF4-FFF2-40B4-BE49-F238E27FC236}">
                <a16:creationId xmlns:a16="http://schemas.microsoft.com/office/drawing/2014/main" id="{53908232-52E2-4794-A6C1-54300FB989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5">
            <a:extLst>
              <a:ext uri="{FF2B5EF4-FFF2-40B4-BE49-F238E27FC236}">
                <a16:creationId xmlns:a16="http://schemas.microsoft.com/office/drawing/2014/main" id="{D2B9299F-BED7-44C5-9CC5-E542F9193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7">
            <a:extLst>
              <a:ext uri="{FF2B5EF4-FFF2-40B4-BE49-F238E27FC236}">
                <a16:creationId xmlns:a16="http://schemas.microsoft.com/office/drawing/2014/main" id="{E9DDF273-E040-4765-AD05-872458E137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1" name="Rectangle 19">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92B302-8785-608A-A5E1-A04557AA538E}"/>
              </a:ext>
            </a:extLst>
          </p:cNvPr>
          <p:cNvSpPr>
            <a:spLocks noGrp="1"/>
          </p:cNvSpPr>
          <p:nvPr>
            <p:ph type="title"/>
          </p:nvPr>
        </p:nvSpPr>
        <p:spPr>
          <a:xfrm>
            <a:off x="581191" y="1020431"/>
            <a:ext cx="10993549" cy="1475013"/>
          </a:xfrm>
        </p:spPr>
        <p:txBody>
          <a:bodyPr vert="horz" lIns="91440" tIns="45720" rIns="91440" bIns="45720" rtlCol="0" anchor="b">
            <a:normAutofit/>
          </a:bodyPr>
          <a:lstStyle/>
          <a:p>
            <a:r>
              <a:rPr lang="en-US" sz="3600"/>
              <a:t>View Map and View Report</a:t>
            </a:r>
          </a:p>
        </p:txBody>
      </p:sp>
      <p:sp>
        <p:nvSpPr>
          <p:cNvPr id="23" name="Rectangle 21">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3">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5">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a:extLst>
              <a:ext uri="{FF2B5EF4-FFF2-40B4-BE49-F238E27FC236}">
                <a16:creationId xmlns:a16="http://schemas.microsoft.com/office/drawing/2014/main" id="{23A7FA3E-3750-6C76-0C9B-7974FAEBC263}"/>
              </a:ext>
            </a:extLst>
          </p:cNvPr>
          <p:cNvPicPr>
            <a:picLocks noGrp="1" noChangeAspect="1"/>
          </p:cNvPicPr>
          <p:nvPr>
            <p:ph idx="1"/>
          </p:nvPr>
        </p:nvPicPr>
        <p:blipFill>
          <a:blip r:embed="rId2"/>
          <a:stretch>
            <a:fillRect/>
          </a:stretch>
        </p:blipFill>
        <p:spPr>
          <a:xfrm>
            <a:off x="1179491" y="3081867"/>
            <a:ext cx="4024883" cy="3310466"/>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AF588304-7ED0-3696-737E-74821874CAA6}"/>
              </a:ext>
            </a:extLst>
          </p:cNvPr>
          <p:cNvPicPr>
            <a:picLocks noChangeAspect="1"/>
          </p:cNvPicPr>
          <p:nvPr/>
        </p:nvPicPr>
        <p:blipFill>
          <a:blip r:embed="rId3"/>
          <a:stretch>
            <a:fillRect/>
          </a:stretch>
        </p:blipFill>
        <p:spPr>
          <a:xfrm>
            <a:off x="6724833" y="3074266"/>
            <a:ext cx="4550468" cy="3310466"/>
          </a:xfrm>
          <a:prstGeom prst="rect">
            <a:avLst/>
          </a:prstGeom>
        </p:spPr>
      </p:pic>
    </p:spTree>
    <p:extLst>
      <p:ext uri="{BB962C8B-B14F-4D97-AF65-F5344CB8AC3E}">
        <p14:creationId xmlns:p14="http://schemas.microsoft.com/office/powerpoint/2010/main" val="571374613"/>
      </p:ext>
    </p:extLst>
  </p:cSld>
  <p:clrMapOvr>
    <a:masterClrMapping/>
  </p:clrMapOvr>
  <p:transition spd="slow" advClick="0" advTm="87000">
    <p:push dir="u"/>
  </p:transition>
</p:sld>
</file>

<file path=ppt/tags/tag1.xml><?xml version="1.0" encoding="utf-8"?>
<p:tagLst xmlns:a="http://schemas.openxmlformats.org/drawingml/2006/main" xmlns:r="http://schemas.openxmlformats.org/officeDocument/2006/relationships" xmlns:p="http://schemas.openxmlformats.org/presentationml/2006/main">
  <p:tag name="TIMING" val="|2"/>
</p:tagLst>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3.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A6D3478-2986-4664-940C-67E0CAA21E04}">
  <ds:schemaRefs>
    <ds:schemaRef ds:uri="http://purl.org/dc/dcmitype/"/>
    <ds:schemaRef ds:uri="http://schemas.microsoft.com/office/2006/documentManagement/types"/>
    <ds:schemaRef ds:uri="http://schemas.openxmlformats.org/package/2006/metadata/core-properties"/>
    <ds:schemaRef ds:uri="16c05727-aa75-4e4a-9b5f-8a80a1165891"/>
    <ds:schemaRef ds:uri="http://schemas.microsoft.com/office/infopath/2007/PartnerControls"/>
    <ds:schemaRef ds:uri="http://schemas.microsoft.com/office/2006/metadata/properties"/>
    <ds:schemaRef ds:uri="71af3243-3dd4-4a8d-8c0d-dd76da1f02a5"/>
    <ds:schemaRef ds:uri="http://www.w3.org/XML/1998/namespace"/>
    <ds:schemaRef ds:uri="http://purl.org/dc/terms/"/>
    <ds:schemaRef ds:uri="http://purl.org/dc/elements/1.1/"/>
  </ds:schemaRefs>
</ds:datastoreItem>
</file>

<file path=customXml/itemProps2.xml><?xml version="1.0" encoding="utf-8"?>
<ds:datastoreItem xmlns:ds="http://schemas.openxmlformats.org/officeDocument/2006/customXml" ds:itemID="{B116C154-5A0F-4CDC-8C15-D2E21584649C}">
  <ds:schemaRefs>
    <ds:schemaRef ds:uri="http://schemas.microsoft.com/sharepoint/v3/contenttype/forms"/>
  </ds:schemaRefs>
</ds:datastoreItem>
</file>

<file path=customXml/itemProps3.xml><?xml version="1.0" encoding="utf-8"?>
<ds:datastoreItem xmlns:ds="http://schemas.openxmlformats.org/officeDocument/2006/customXml" ds:itemID="{956C3F92-CC28-42D8-BF09-0770755510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Ion</Template>
  <TotalTime>810</TotalTime>
  <Words>1063</Words>
  <Application>Microsoft Office PowerPoint</Application>
  <PresentationFormat>Widescreen</PresentationFormat>
  <Paragraphs>39</Paragraphs>
  <Slides>14</Slides>
  <Notes>2</Notes>
  <HiddenSlides>0</HiddenSlides>
  <MMClips>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Franklin Gothic Book</vt:lpstr>
      <vt:lpstr>Franklin Gothic Demi</vt:lpstr>
      <vt:lpstr>Gill Sans MT</vt:lpstr>
      <vt:lpstr>Google Sans</vt:lpstr>
      <vt:lpstr>Söhne</vt:lpstr>
      <vt:lpstr>Wingdings 2</vt:lpstr>
      <vt:lpstr>DividendVTI</vt:lpstr>
      <vt:lpstr>HP Banda 218008480</vt:lpstr>
      <vt:lpstr>Problem</vt:lpstr>
      <vt:lpstr>Solution</vt:lpstr>
      <vt:lpstr>Proposed Solution </vt:lpstr>
      <vt:lpstr>Proposed Solution </vt:lpstr>
      <vt:lpstr>Program Features-Authentication</vt:lpstr>
      <vt:lpstr>Program Features-Admin functions:</vt:lpstr>
      <vt:lpstr>Import,Adding,Updating,and Deleting</vt:lpstr>
      <vt:lpstr>View Map and View Report</vt:lpstr>
      <vt:lpstr>User functions: </vt:lpstr>
      <vt:lpstr>Program Features</vt:lpstr>
      <vt:lpstr>Conclusion</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HP 218008480</dc:title>
  <dc:creator>Hopewell Banda</dc:creator>
  <cp:lastModifiedBy>Hopewell Banda</cp:lastModifiedBy>
  <cp:revision>1</cp:revision>
  <dcterms:created xsi:type="dcterms:W3CDTF">2023-05-15T03:14:41Z</dcterms:created>
  <dcterms:modified xsi:type="dcterms:W3CDTF">2023-05-15T16:44:47Z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